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Lato"/>
      <p:regular r:id="rId20"/>
      <p:bold r:id="rId21"/>
      <p:italic r:id="rId22"/>
      <p:boldItalic r:id="rId23"/>
    </p:embeddedFont>
    <p:embeddedFont>
      <p:font typeface="Helvetica Neue"/>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22" Type="http://schemas.openxmlformats.org/officeDocument/2006/relationships/font" Target="fonts/Lato-italic.fntdata"/><Relationship Id="rId21" Type="http://schemas.openxmlformats.org/officeDocument/2006/relationships/font" Target="fonts/Lato-bold.fntdata"/><Relationship Id="rId24" Type="http://schemas.openxmlformats.org/officeDocument/2006/relationships/font" Target="fonts/HelveticaNeue-regular.fntdata"/><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italic.fntdata"/><Relationship Id="rId25" Type="http://schemas.openxmlformats.org/officeDocument/2006/relationships/font" Target="fonts/HelveticaNeue-bold.fntdata"/><Relationship Id="rId27" Type="http://schemas.openxmlformats.org/officeDocument/2006/relationships/font" Target="fonts/HelveticaNeue-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62bf0a65e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62bf0a65e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9f77af4edb_1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9f77af4edb_1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234f8ae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6234f8ae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234f8aeb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6234f8aeb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normal scrabble rules are in play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play is again a bot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that there are three different dictionaries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62bf0a65e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62bf0a65e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Click to </a:t>
            </a:r>
            <a:r>
              <a:rPr lang="en"/>
              <a:t>load</a:t>
            </a:r>
            <a:r>
              <a:rPr lang="en"/>
              <a:t> game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again to highlight the first column. Walk them through the first column help them understand how the data is structured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a:t>
            </a:r>
            <a:r>
              <a:rPr lang="en"/>
              <a:t>again</a:t>
            </a:r>
            <a:r>
              <a:rPr lang="en"/>
              <a:t> to make it all go away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again to do the turn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a:t>
            </a:r>
            <a:r>
              <a:rPr lang="en"/>
              <a:t>again</a:t>
            </a:r>
            <a:r>
              <a:rPr lang="en"/>
              <a:t> to highlight the first column. Walk them through the first column and explain the differences between this dataset and the games data. Mainly how the game id repeats in the turns.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to make it all go away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again to display the goal of </a:t>
            </a:r>
            <a:r>
              <a:rPr lang="en"/>
              <a:t>combining</a:t>
            </a:r>
            <a:r>
              <a:rPr lang="en"/>
              <a:t> both datasets together into a dataset to build our model on. Explain the value of </a:t>
            </a:r>
            <a:r>
              <a:rPr lang="en"/>
              <a:t>historical</a:t>
            </a:r>
            <a:r>
              <a:rPr lang="en"/>
              <a:t> metrics and that we need to engineer features as a transition to the next slide.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6234f8aeb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6234f8aeb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Click once to talk about the board metrics. The image is of those </a:t>
            </a:r>
            <a:r>
              <a:rPr lang="en"/>
              <a:t>special</a:t>
            </a:r>
            <a:r>
              <a:rPr lang="en"/>
              <a:t> tiles.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to make it disappear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once to talk about game metrics. Mention just like how we counted “high” value tiles which are tiles greater than or equal 8 points by themself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to make it disappear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to make player metrics appear. Talk about historical player score and importance of if. Mention last game won.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Feature engineering is the most challenging and the most fascinating aspect of this project.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All that we have at our disposal is the data of the games that the players played against bots. We as data scientists are keen to engineer those features from the data that could explain and predict how high or how low the player rating could be.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Here, We looked at three different aspects of metrics. Firstly the board metrics. What does it actually mean? There are special tiles in the scrabble board which when used will give player bonus points, the player who leverages that the most indicate how good the player is and his rating will be.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Although these arenot directly available in the dataset, we went above and beyond to build the scrabble board from the turns dataset which was provided, we recreated the game that the player played in 2D matrix and extracts the usage of these special tiles.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Next we go to game metrics, it is indicative of how well the players adjust to the game. For example, The usage of special high value letters in the rack like JQXZ, carries more points, and if they use all the letters in the rack they get a bingo, which is a huge bonus, these features and many others like these are extracted from the dataset game wise.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Next we go to the historic player performance metrics. How well player has played over time, winning streak affects ratings a lot, we didn't want to ignore that aspect as well.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Together all these metrics brings and engineers out the nuances of the games as features for our predictive modeling.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9f77af4edb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9f77af4edb_1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make sure to explain that you explain what RMSE is “Measure of Average Error”. Besides that nothing really else besides just mentioning the models we noticed performed the best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9f77af4edb_1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9f77af4edb_1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Possible way to explain hyperparameters easily.</a:t>
            </a:r>
            <a:endParaRPr/>
          </a:p>
          <a:p>
            <a:pPr indent="0" lvl="0" marL="0" rtl="0" algn="l">
              <a:spcBef>
                <a:spcPts val="0"/>
              </a:spcBef>
              <a:spcAft>
                <a:spcPts val="0"/>
              </a:spcAft>
              <a:buNone/>
            </a:pPr>
            <a:r>
              <a:rPr lang="en"/>
              <a:t>Hyperparameter</a:t>
            </a:r>
            <a:r>
              <a:rPr lang="en"/>
              <a:t> def: We choose the best configurations based on the lowest </a:t>
            </a:r>
            <a:r>
              <a:rPr lang="en" sz="1000">
                <a:solidFill>
                  <a:srgbClr val="595959"/>
                </a:solidFill>
                <a:latin typeface="Lato"/>
                <a:ea typeface="Lato"/>
                <a:cs typeface="Lato"/>
                <a:sym typeface="Lato"/>
              </a:rPr>
              <a:t>average difference between predicted and actual values</a:t>
            </a:r>
            <a:endParaRPr sz="1000">
              <a:solidFill>
                <a:srgbClr val="595959"/>
              </a:solidFill>
              <a:latin typeface="Lato"/>
              <a:ea typeface="Lato"/>
              <a:cs typeface="Lato"/>
              <a:sym typeface="Lato"/>
            </a:endParaRPr>
          </a:p>
          <a:p>
            <a:pPr indent="0" lvl="0" marL="0" rtl="0" algn="l">
              <a:spcBef>
                <a:spcPts val="0"/>
              </a:spcBef>
              <a:spcAft>
                <a:spcPts val="0"/>
              </a:spcAft>
              <a:buNone/>
            </a:pPr>
            <a:r>
              <a:t/>
            </a:r>
            <a:endParaRPr sz="1000">
              <a:solidFill>
                <a:srgbClr val="595959"/>
              </a:solidFill>
              <a:latin typeface="Lato"/>
              <a:ea typeface="Lato"/>
              <a:cs typeface="Lato"/>
              <a:sym typeface="Lato"/>
            </a:endParaRPr>
          </a:p>
          <a:p>
            <a:pPr indent="0" lvl="0" marL="0" rtl="0" algn="l">
              <a:spcBef>
                <a:spcPts val="0"/>
              </a:spcBef>
              <a:spcAft>
                <a:spcPts val="0"/>
              </a:spcAft>
              <a:buNone/>
            </a:pPr>
            <a:r>
              <a:rPr lang="en" sz="1000">
                <a:solidFill>
                  <a:srgbClr val="595959"/>
                </a:solidFill>
                <a:latin typeface="Lato"/>
                <a:ea typeface="Lato"/>
                <a:cs typeface="Lato"/>
                <a:sym typeface="Lato"/>
              </a:rPr>
              <a:t>Explain what Grid-Search does: Tries every valuation and give you the best configuration of hyperparameters based on the metric of choice.</a:t>
            </a:r>
            <a:endParaRPr sz="1000">
              <a:solidFill>
                <a:srgbClr val="595959"/>
              </a:solidFill>
              <a:latin typeface="Lato"/>
              <a:ea typeface="Lato"/>
              <a:cs typeface="Lato"/>
              <a:sym typeface="Lato"/>
            </a:endParaRPr>
          </a:p>
          <a:p>
            <a:pPr indent="0" lvl="0" marL="0" rtl="0" algn="l">
              <a:spcBef>
                <a:spcPts val="0"/>
              </a:spcBef>
              <a:spcAft>
                <a:spcPts val="0"/>
              </a:spcAft>
              <a:buNone/>
            </a:pPr>
            <a:r>
              <a:t/>
            </a:r>
            <a:endParaRPr sz="1000">
              <a:solidFill>
                <a:srgbClr val="595959"/>
              </a:solidFill>
              <a:latin typeface="Lato"/>
              <a:ea typeface="Lato"/>
              <a:cs typeface="Lato"/>
              <a:sym typeface="Lato"/>
            </a:endParaRPr>
          </a:p>
          <a:p>
            <a:pPr indent="0" lvl="0" marL="0" rtl="0" algn="l">
              <a:spcBef>
                <a:spcPts val="0"/>
              </a:spcBef>
              <a:spcAft>
                <a:spcPts val="0"/>
              </a:spcAft>
              <a:buNone/>
            </a:pPr>
            <a:r>
              <a:rPr lang="en" sz="1000">
                <a:solidFill>
                  <a:srgbClr val="595959"/>
                </a:solidFill>
                <a:latin typeface="Lato"/>
                <a:ea typeface="Lato"/>
                <a:cs typeface="Lato"/>
                <a:sym typeface="Lato"/>
              </a:rPr>
              <a:t>Explain the different kinds of hyperparmeters:</a:t>
            </a:r>
            <a:endParaRPr sz="1000">
              <a:solidFill>
                <a:srgbClr val="595959"/>
              </a:solidFill>
              <a:latin typeface="Lato"/>
              <a:ea typeface="Lato"/>
              <a:cs typeface="Lato"/>
              <a:sym typeface="Lato"/>
            </a:endParaRPr>
          </a:p>
          <a:p>
            <a:pPr indent="0" lvl="0" marL="0" rtl="0" algn="l">
              <a:spcBef>
                <a:spcPts val="0"/>
              </a:spcBef>
              <a:spcAft>
                <a:spcPts val="0"/>
              </a:spcAft>
              <a:buNone/>
            </a:pPr>
            <a:r>
              <a:rPr lang="en" sz="1000">
                <a:solidFill>
                  <a:srgbClr val="595959"/>
                </a:solidFill>
                <a:latin typeface="Lato"/>
                <a:ea typeface="Lato"/>
                <a:cs typeface="Lato"/>
                <a:sym typeface="Lato"/>
              </a:rPr>
              <a:t>-Max-deph: a decisions tree cant be bigger than 8 nodes deep</a:t>
            </a:r>
            <a:endParaRPr sz="1000">
              <a:solidFill>
                <a:srgbClr val="595959"/>
              </a:solidFill>
              <a:latin typeface="Lato"/>
              <a:ea typeface="Lato"/>
              <a:cs typeface="Lato"/>
              <a:sym typeface="Lato"/>
            </a:endParaRPr>
          </a:p>
          <a:p>
            <a:pPr indent="0" lvl="0" marL="0" rtl="0" algn="l">
              <a:spcBef>
                <a:spcPts val="0"/>
              </a:spcBef>
              <a:spcAft>
                <a:spcPts val="0"/>
              </a:spcAft>
              <a:buNone/>
            </a:pPr>
            <a:r>
              <a:rPr lang="en" sz="1000">
                <a:solidFill>
                  <a:srgbClr val="595959"/>
                </a:solidFill>
                <a:latin typeface="Lato"/>
                <a:ea typeface="Lato"/>
                <a:cs typeface="Lato"/>
                <a:sym typeface="Lato"/>
              </a:rPr>
              <a:t>-Minimum sample leaf: minimum number of samples in a leaf node </a:t>
            </a:r>
            <a:endParaRPr sz="1000">
              <a:solidFill>
                <a:srgbClr val="595959"/>
              </a:solidFill>
              <a:latin typeface="Lato"/>
              <a:ea typeface="Lato"/>
              <a:cs typeface="Lato"/>
              <a:sym typeface="Lato"/>
            </a:endParaRPr>
          </a:p>
          <a:p>
            <a:pPr indent="0" lvl="0" marL="0" rtl="0" algn="l">
              <a:spcBef>
                <a:spcPts val="0"/>
              </a:spcBef>
              <a:spcAft>
                <a:spcPts val="0"/>
              </a:spcAft>
              <a:buNone/>
            </a:pPr>
            <a:r>
              <a:rPr lang="en" sz="1000">
                <a:solidFill>
                  <a:srgbClr val="595959"/>
                </a:solidFill>
                <a:latin typeface="Lato"/>
                <a:ea typeface="Lato"/>
                <a:cs typeface="Lato"/>
                <a:sym typeface="Lato"/>
              </a:rPr>
              <a:t>-Minimum Sample Split: the minimum amount of samples required to do a split</a:t>
            </a:r>
            <a:endParaRPr sz="1000">
              <a:solidFill>
                <a:srgbClr val="595959"/>
              </a:solidFill>
              <a:latin typeface="Lato"/>
              <a:ea typeface="Lato"/>
              <a:cs typeface="Lato"/>
              <a:sym typeface="Lato"/>
            </a:endParaRPr>
          </a:p>
          <a:p>
            <a:pPr indent="0" lvl="0" marL="0" rtl="0" algn="l">
              <a:spcBef>
                <a:spcPts val="0"/>
              </a:spcBef>
              <a:spcAft>
                <a:spcPts val="0"/>
              </a:spcAft>
              <a:buNone/>
            </a:pPr>
            <a:r>
              <a:rPr lang="en" sz="1000">
                <a:solidFill>
                  <a:srgbClr val="595959"/>
                </a:solidFill>
                <a:latin typeface="Lato"/>
                <a:ea typeface="Lato"/>
                <a:cs typeface="Lato"/>
                <a:sym typeface="Lato"/>
              </a:rPr>
              <a:t>-Number of estimators: the number of trees in the random forest.</a:t>
            </a:r>
            <a:endParaRPr sz="1000">
              <a:solidFill>
                <a:srgbClr val="595959"/>
              </a:solidFill>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62bf0a65e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62bf0a65e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make sure to touch on how our data structure, and predictive methods were very similar.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11.png"/><Relationship Id="rId7"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idx="1" type="subTitle"/>
          </p:nvPr>
        </p:nvSpPr>
        <p:spPr>
          <a:xfrm>
            <a:off x="727952" y="393925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Praveen Kumar, Allison Liu, </a:t>
            </a:r>
            <a:r>
              <a:rPr lang="en" sz="2000"/>
              <a:t>Harsha Podapati, </a:t>
            </a:r>
            <a:r>
              <a:rPr lang="en" sz="2000"/>
              <a:t>Dev Rao, </a:t>
            </a:r>
            <a:r>
              <a:rPr lang="en" sz="2000"/>
              <a:t>Nick Seeman</a:t>
            </a:r>
            <a:endParaRPr sz="2000"/>
          </a:p>
        </p:txBody>
      </p:sp>
      <p:grpSp>
        <p:nvGrpSpPr>
          <p:cNvPr id="87" name="Google Shape;87;p13"/>
          <p:cNvGrpSpPr/>
          <p:nvPr/>
        </p:nvGrpSpPr>
        <p:grpSpPr>
          <a:xfrm>
            <a:off x="727967" y="1474695"/>
            <a:ext cx="816830" cy="653863"/>
            <a:chOff x="6980567" y="3766891"/>
            <a:chExt cx="950465" cy="939729"/>
          </a:xfrm>
        </p:grpSpPr>
        <p:grpSp>
          <p:nvGrpSpPr>
            <p:cNvPr id="88" name="Google Shape;88;p13"/>
            <p:cNvGrpSpPr/>
            <p:nvPr/>
          </p:nvGrpSpPr>
          <p:grpSpPr>
            <a:xfrm>
              <a:off x="6980567" y="3766891"/>
              <a:ext cx="950465" cy="939618"/>
              <a:chOff x="2693419" y="2433868"/>
              <a:chExt cx="813685" cy="804399"/>
            </a:xfrm>
          </p:grpSpPr>
          <p:sp>
            <p:nvSpPr>
              <p:cNvPr id="89" name="Google Shape;89;p13"/>
              <p:cNvSpPr/>
              <p:nvPr/>
            </p:nvSpPr>
            <p:spPr>
              <a:xfrm>
                <a:off x="2693419" y="2433868"/>
                <a:ext cx="804300" cy="804300"/>
              </a:xfrm>
              <a:prstGeom prst="roundRect">
                <a:avLst>
                  <a:gd fmla="val 10513" name="adj"/>
                </a:avLst>
              </a:prstGeom>
              <a:solidFill>
                <a:srgbClr val="FFDFA7"/>
              </a:solidFill>
              <a:ln>
                <a:noFill/>
              </a:ln>
            </p:spPr>
            <p:txBody>
              <a:bodyPr anchorCtr="0" anchor="ctr" bIns="45700" lIns="91425" spcFirstLastPara="1" rIns="201150" wrap="square" tIns="45700">
                <a:noAutofit/>
              </a:bodyPr>
              <a:lstStyle/>
              <a:p>
                <a:pPr indent="0" lvl="0" marL="0" marR="0" rtl="0" algn="ctr">
                  <a:spcBef>
                    <a:spcPts val="0"/>
                  </a:spcBef>
                  <a:spcAft>
                    <a:spcPts val="0"/>
                  </a:spcAft>
                  <a:buNone/>
                </a:pPr>
                <a:r>
                  <a:rPr lang="en" sz="4800">
                    <a:solidFill>
                      <a:srgbClr val="000000"/>
                    </a:solidFill>
                    <a:latin typeface="Helvetica Neue"/>
                    <a:ea typeface="Helvetica Neue"/>
                    <a:cs typeface="Helvetica Neue"/>
                    <a:sym typeface="Helvetica Neue"/>
                  </a:rPr>
                  <a:t>S</a:t>
                </a:r>
                <a:endParaRPr/>
              </a:p>
            </p:txBody>
          </p:sp>
          <p:sp>
            <p:nvSpPr>
              <p:cNvPr id="90" name="Google Shape;90;p13"/>
              <p:cNvSpPr/>
              <p:nvPr/>
            </p:nvSpPr>
            <p:spPr>
              <a:xfrm>
                <a:off x="3389204" y="2433868"/>
                <a:ext cx="117900" cy="804399"/>
              </a:xfrm>
              <a:custGeom>
                <a:rect b="b" l="l" r="r" t="t"/>
                <a:pathLst>
                  <a:path extrusionOk="0" h="804399" w="117900">
                    <a:moveTo>
                      <a:pt x="0" y="0"/>
                    </a:moveTo>
                    <a:lnTo>
                      <a:pt x="33334" y="0"/>
                    </a:lnTo>
                    <a:cubicBezTo>
                      <a:pt x="80039" y="0"/>
                      <a:pt x="117900" y="37861"/>
                      <a:pt x="117900" y="84566"/>
                    </a:cubicBezTo>
                    <a:lnTo>
                      <a:pt x="117900" y="719833"/>
                    </a:lnTo>
                    <a:cubicBezTo>
                      <a:pt x="117900" y="766538"/>
                      <a:pt x="80039" y="804399"/>
                      <a:pt x="33334" y="804399"/>
                    </a:cubicBezTo>
                    <a:lnTo>
                      <a:pt x="0" y="804399"/>
                    </a:lnTo>
                    <a:cubicBezTo>
                      <a:pt x="46705" y="804399"/>
                      <a:pt x="84566" y="766538"/>
                      <a:pt x="84566" y="719833"/>
                    </a:cubicBezTo>
                    <a:lnTo>
                      <a:pt x="84566" y="84566"/>
                    </a:lnTo>
                    <a:cubicBezTo>
                      <a:pt x="84566" y="37861"/>
                      <a:pt x="46705" y="0"/>
                      <a:pt x="0" y="0"/>
                    </a:cubicBezTo>
                    <a:close/>
                  </a:path>
                </a:pathLst>
              </a:custGeom>
              <a:solidFill>
                <a:srgbClr val="9D8454"/>
              </a:solidFill>
              <a:ln>
                <a:noFill/>
              </a:ln>
            </p:spPr>
            <p:txBody>
              <a:bodyPr anchorCtr="0" anchor="ctr" bIns="45700" lIns="91425" spcFirstLastPara="1" rIns="201150" wrap="square" tIns="45700">
                <a:noAutofit/>
              </a:bodyPr>
              <a:lstStyle/>
              <a:p>
                <a:pPr indent="0" lvl="0" marL="0" marR="0" rtl="0" algn="r">
                  <a:spcBef>
                    <a:spcPts val="0"/>
                  </a:spcBef>
                  <a:spcAft>
                    <a:spcPts val="0"/>
                  </a:spcAft>
                  <a:buNone/>
                </a:pPr>
                <a:r>
                  <a:t/>
                </a:r>
                <a:endParaRPr sz="4800">
                  <a:solidFill>
                    <a:srgbClr val="000000"/>
                  </a:solidFill>
                  <a:latin typeface="Helvetica Neue"/>
                  <a:ea typeface="Helvetica Neue"/>
                  <a:cs typeface="Helvetica Neue"/>
                  <a:sym typeface="Helvetica Neue"/>
                </a:endParaRPr>
              </a:p>
            </p:txBody>
          </p:sp>
        </p:grpSp>
        <p:sp>
          <p:nvSpPr>
            <p:cNvPr id="91" name="Google Shape;91;p13"/>
            <p:cNvSpPr txBox="1"/>
            <p:nvPr/>
          </p:nvSpPr>
          <p:spPr>
            <a:xfrm>
              <a:off x="7538010" y="4306420"/>
              <a:ext cx="327300" cy="400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2000">
                  <a:solidFill>
                    <a:srgbClr val="000000"/>
                  </a:solidFill>
                  <a:latin typeface="Helvetica Neue"/>
                  <a:ea typeface="Helvetica Neue"/>
                  <a:cs typeface="Helvetica Neue"/>
                  <a:sym typeface="Helvetica Neue"/>
                </a:rPr>
                <a:t>1</a:t>
              </a:r>
              <a:endParaRPr/>
            </a:p>
          </p:txBody>
        </p:sp>
      </p:grpSp>
      <p:grpSp>
        <p:nvGrpSpPr>
          <p:cNvPr id="92" name="Google Shape;92;p13"/>
          <p:cNvGrpSpPr/>
          <p:nvPr/>
        </p:nvGrpSpPr>
        <p:grpSpPr>
          <a:xfrm>
            <a:off x="2691175" y="1474695"/>
            <a:ext cx="816830" cy="653863"/>
            <a:chOff x="5768593" y="3766891"/>
            <a:chExt cx="950465" cy="939729"/>
          </a:xfrm>
        </p:grpSpPr>
        <p:grpSp>
          <p:nvGrpSpPr>
            <p:cNvPr id="93" name="Google Shape;93;p13"/>
            <p:cNvGrpSpPr/>
            <p:nvPr/>
          </p:nvGrpSpPr>
          <p:grpSpPr>
            <a:xfrm>
              <a:off x="5768593" y="3766891"/>
              <a:ext cx="950465" cy="939618"/>
              <a:chOff x="2693419" y="2433868"/>
              <a:chExt cx="813685" cy="804399"/>
            </a:xfrm>
          </p:grpSpPr>
          <p:sp>
            <p:nvSpPr>
              <p:cNvPr id="94" name="Google Shape;94;p13"/>
              <p:cNvSpPr/>
              <p:nvPr/>
            </p:nvSpPr>
            <p:spPr>
              <a:xfrm>
                <a:off x="2693419" y="2433868"/>
                <a:ext cx="804300" cy="804300"/>
              </a:xfrm>
              <a:prstGeom prst="roundRect">
                <a:avLst>
                  <a:gd fmla="val 10513" name="adj"/>
                </a:avLst>
              </a:prstGeom>
              <a:solidFill>
                <a:srgbClr val="FFDFA7"/>
              </a:solidFill>
              <a:ln>
                <a:noFill/>
              </a:ln>
            </p:spPr>
            <p:txBody>
              <a:bodyPr anchorCtr="0" anchor="ctr" bIns="45700" lIns="91425" spcFirstLastPara="1" rIns="201150" wrap="square" tIns="45700">
                <a:noAutofit/>
              </a:bodyPr>
              <a:lstStyle/>
              <a:p>
                <a:pPr indent="0" lvl="0" marL="0" marR="0" rtl="0" algn="ctr">
                  <a:spcBef>
                    <a:spcPts val="0"/>
                  </a:spcBef>
                  <a:spcAft>
                    <a:spcPts val="0"/>
                  </a:spcAft>
                  <a:buNone/>
                </a:pPr>
                <a:r>
                  <a:rPr lang="en" sz="4800">
                    <a:solidFill>
                      <a:srgbClr val="000000"/>
                    </a:solidFill>
                    <a:latin typeface="Helvetica Neue"/>
                    <a:ea typeface="Helvetica Neue"/>
                    <a:cs typeface="Helvetica Neue"/>
                    <a:sym typeface="Helvetica Neue"/>
                  </a:rPr>
                  <a:t>R</a:t>
                </a:r>
                <a:endParaRPr/>
              </a:p>
            </p:txBody>
          </p:sp>
          <p:sp>
            <p:nvSpPr>
              <p:cNvPr id="95" name="Google Shape;95;p13"/>
              <p:cNvSpPr/>
              <p:nvPr/>
            </p:nvSpPr>
            <p:spPr>
              <a:xfrm>
                <a:off x="3389204" y="2433868"/>
                <a:ext cx="117900" cy="804399"/>
              </a:xfrm>
              <a:custGeom>
                <a:rect b="b" l="l" r="r" t="t"/>
                <a:pathLst>
                  <a:path extrusionOk="0" h="804399" w="117900">
                    <a:moveTo>
                      <a:pt x="0" y="0"/>
                    </a:moveTo>
                    <a:lnTo>
                      <a:pt x="33334" y="0"/>
                    </a:lnTo>
                    <a:cubicBezTo>
                      <a:pt x="80039" y="0"/>
                      <a:pt x="117900" y="37861"/>
                      <a:pt x="117900" y="84566"/>
                    </a:cubicBezTo>
                    <a:lnTo>
                      <a:pt x="117900" y="719833"/>
                    </a:lnTo>
                    <a:cubicBezTo>
                      <a:pt x="117900" y="766538"/>
                      <a:pt x="80039" y="804399"/>
                      <a:pt x="33334" y="804399"/>
                    </a:cubicBezTo>
                    <a:lnTo>
                      <a:pt x="0" y="804399"/>
                    </a:lnTo>
                    <a:cubicBezTo>
                      <a:pt x="46705" y="804399"/>
                      <a:pt x="84566" y="766538"/>
                      <a:pt x="84566" y="719833"/>
                    </a:cubicBezTo>
                    <a:lnTo>
                      <a:pt x="84566" y="84566"/>
                    </a:lnTo>
                    <a:cubicBezTo>
                      <a:pt x="84566" y="37861"/>
                      <a:pt x="46705" y="0"/>
                      <a:pt x="0" y="0"/>
                    </a:cubicBezTo>
                    <a:close/>
                  </a:path>
                </a:pathLst>
              </a:custGeom>
              <a:solidFill>
                <a:srgbClr val="9D8454"/>
              </a:solidFill>
              <a:ln>
                <a:noFill/>
              </a:ln>
            </p:spPr>
            <p:txBody>
              <a:bodyPr anchorCtr="0" anchor="ctr" bIns="45700" lIns="91425" spcFirstLastPara="1" rIns="201150" wrap="square" tIns="45700">
                <a:noAutofit/>
              </a:bodyPr>
              <a:lstStyle/>
              <a:p>
                <a:pPr indent="0" lvl="0" marL="0" marR="0" rtl="0" algn="r">
                  <a:spcBef>
                    <a:spcPts val="0"/>
                  </a:spcBef>
                  <a:spcAft>
                    <a:spcPts val="0"/>
                  </a:spcAft>
                  <a:buNone/>
                </a:pPr>
                <a:r>
                  <a:t/>
                </a:r>
                <a:endParaRPr sz="4800">
                  <a:solidFill>
                    <a:srgbClr val="000000"/>
                  </a:solidFill>
                  <a:latin typeface="Helvetica Neue"/>
                  <a:ea typeface="Helvetica Neue"/>
                  <a:cs typeface="Helvetica Neue"/>
                  <a:sym typeface="Helvetica Neue"/>
                </a:endParaRPr>
              </a:p>
            </p:txBody>
          </p:sp>
        </p:grpSp>
        <p:sp>
          <p:nvSpPr>
            <p:cNvPr id="96" name="Google Shape;96;p13"/>
            <p:cNvSpPr txBox="1"/>
            <p:nvPr/>
          </p:nvSpPr>
          <p:spPr>
            <a:xfrm>
              <a:off x="6357566" y="4306420"/>
              <a:ext cx="327300" cy="400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2000">
                  <a:solidFill>
                    <a:srgbClr val="000000"/>
                  </a:solidFill>
                  <a:latin typeface="Helvetica Neue"/>
                  <a:ea typeface="Helvetica Neue"/>
                  <a:cs typeface="Helvetica Neue"/>
                  <a:sym typeface="Helvetica Neue"/>
                </a:rPr>
                <a:t>1</a:t>
              </a:r>
              <a:endParaRPr/>
            </a:p>
          </p:txBody>
        </p:sp>
      </p:grpSp>
      <p:grpSp>
        <p:nvGrpSpPr>
          <p:cNvPr id="97" name="Google Shape;97;p13"/>
          <p:cNvGrpSpPr/>
          <p:nvPr/>
        </p:nvGrpSpPr>
        <p:grpSpPr>
          <a:xfrm>
            <a:off x="1709568" y="1474843"/>
            <a:ext cx="816830" cy="653863"/>
            <a:chOff x="4556618" y="1303267"/>
            <a:chExt cx="950465" cy="939729"/>
          </a:xfrm>
        </p:grpSpPr>
        <p:grpSp>
          <p:nvGrpSpPr>
            <p:cNvPr id="98" name="Google Shape;98;p13"/>
            <p:cNvGrpSpPr/>
            <p:nvPr/>
          </p:nvGrpSpPr>
          <p:grpSpPr>
            <a:xfrm>
              <a:off x="4556618" y="1303267"/>
              <a:ext cx="950465" cy="939618"/>
              <a:chOff x="2693419" y="2433868"/>
              <a:chExt cx="813685" cy="804399"/>
            </a:xfrm>
          </p:grpSpPr>
          <p:sp>
            <p:nvSpPr>
              <p:cNvPr id="99" name="Google Shape;99;p13"/>
              <p:cNvSpPr/>
              <p:nvPr/>
            </p:nvSpPr>
            <p:spPr>
              <a:xfrm>
                <a:off x="2693419" y="2433868"/>
                <a:ext cx="804300" cy="804300"/>
              </a:xfrm>
              <a:prstGeom prst="roundRect">
                <a:avLst>
                  <a:gd fmla="val 10513" name="adj"/>
                </a:avLst>
              </a:prstGeom>
              <a:solidFill>
                <a:srgbClr val="FFDFA7"/>
              </a:solidFill>
              <a:ln>
                <a:noFill/>
              </a:ln>
            </p:spPr>
            <p:txBody>
              <a:bodyPr anchorCtr="0" anchor="ctr" bIns="45700" lIns="91425" spcFirstLastPara="1" rIns="201150" wrap="square" tIns="45700">
                <a:noAutofit/>
              </a:bodyPr>
              <a:lstStyle/>
              <a:p>
                <a:pPr indent="0" lvl="0" marL="0" marR="0" rtl="0" algn="ctr">
                  <a:spcBef>
                    <a:spcPts val="0"/>
                  </a:spcBef>
                  <a:spcAft>
                    <a:spcPts val="0"/>
                  </a:spcAft>
                  <a:buNone/>
                </a:pPr>
                <a:r>
                  <a:rPr lang="en" sz="4800">
                    <a:solidFill>
                      <a:srgbClr val="000000"/>
                    </a:solidFill>
                    <a:latin typeface="Helvetica Neue"/>
                    <a:ea typeface="Helvetica Neue"/>
                    <a:cs typeface="Helvetica Neue"/>
                    <a:sym typeface="Helvetica Neue"/>
                  </a:rPr>
                  <a:t>C</a:t>
                </a:r>
                <a:endParaRPr/>
              </a:p>
            </p:txBody>
          </p:sp>
          <p:sp>
            <p:nvSpPr>
              <p:cNvPr id="100" name="Google Shape;100;p13"/>
              <p:cNvSpPr/>
              <p:nvPr/>
            </p:nvSpPr>
            <p:spPr>
              <a:xfrm>
                <a:off x="3389204" y="2433868"/>
                <a:ext cx="117900" cy="804399"/>
              </a:xfrm>
              <a:custGeom>
                <a:rect b="b" l="l" r="r" t="t"/>
                <a:pathLst>
                  <a:path extrusionOk="0" h="804399" w="117900">
                    <a:moveTo>
                      <a:pt x="0" y="0"/>
                    </a:moveTo>
                    <a:lnTo>
                      <a:pt x="33334" y="0"/>
                    </a:lnTo>
                    <a:cubicBezTo>
                      <a:pt x="80039" y="0"/>
                      <a:pt x="117900" y="37861"/>
                      <a:pt x="117900" y="84566"/>
                    </a:cubicBezTo>
                    <a:lnTo>
                      <a:pt x="117900" y="719833"/>
                    </a:lnTo>
                    <a:cubicBezTo>
                      <a:pt x="117900" y="766538"/>
                      <a:pt x="80039" y="804399"/>
                      <a:pt x="33334" y="804399"/>
                    </a:cubicBezTo>
                    <a:lnTo>
                      <a:pt x="0" y="804399"/>
                    </a:lnTo>
                    <a:cubicBezTo>
                      <a:pt x="46705" y="804399"/>
                      <a:pt x="84566" y="766538"/>
                      <a:pt x="84566" y="719833"/>
                    </a:cubicBezTo>
                    <a:lnTo>
                      <a:pt x="84566" y="84566"/>
                    </a:lnTo>
                    <a:cubicBezTo>
                      <a:pt x="84566" y="37861"/>
                      <a:pt x="46705" y="0"/>
                      <a:pt x="0" y="0"/>
                    </a:cubicBezTo>
                    <a:close/>
                  </a:path>
                </a:pathLst>
              </a:custGeom>
              <a:solidFill>
                <a:srgbClr val="9D8454"/>
              </a:solidFill>
              <a:ln>
                <a:noFill/>
              </a:ln>
            </p:spPr>
            <p:txBody>
              <a:bodyPr anchorCtr="0" anchor="ctr" bIns="45700" lIns="91425" spcFirstLastPara="1" rIns="201150" wrap="square" tIns="45700">
                <a:noAutofit/>
              </a:bodyPr>
              <a:lstStyle/>
              <a:p>
                <a:pPr indent="0" lvl="0" marL="0" marR="0" rtl="0" algn="r">
                  <a:spcBef>
                    <a:spcPts val="0"/>
                  </a:spcBef>
                  <a:spcAft>
                    <a:spcPts val="0"/>
                  </a:spcAft>
                  <a:buNone/>
                </a:pPr>
                <a:r>
                  <a:t/>
                </a:r>
                <a:endParaRPr sz="4800">
                  <a:solidFill>
                    <a:srgbClr val="000000"/>
                  </a:solidFill>
                  <a:latin typeface="Helvetica Neue"/>
                  <a:ea typeface="Helvetica Neue"/>
                  <a:cs typeface="Helvetica Neue"/>
                  <a:sym typeface="Helvetica Neue"/>
                </a:endParaRPr>
              </a:p>
            </p:txBody>
          </p:sp>
        </p:grpSp>
        <p:sp>
          <p:nvSpPr>
            <p:cNvPr id="101" name="Google Shape;101;p13"/>
            <p:cNvSpPr txBox="1"/>
            <p:nvPr/>
          </p:nvSpPr>
          <p:spPr>
            <a:xfrm>
              <a:off x="5093041" y="1842796"/>
              <a:ext cx="327300" cy="400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2000">
                  <a:solidFill>
                    <a:srgbClr val="000000"/>
                  </a:solidFill>
                  <a:latin typeface="Helvetica Neue"/>
                  <a:ea typeface="Helvetica Neue"/>
                  <a:cs typeface="Helvetica Neue"/>
                  <a:sym typeface="Helvetica Neue"/>
                </a:rPr>
                <a:t>3</a:t>
              </a:r>
              <a:endParaRPr/>
            </a:p>
          </p:txBody>
        </p:sp>
      </p:grpSp>
      <p:grpSp>
        <p:nvGrpSpPr>
          <p:cNvPr id="102" name="Google Shape;102;p13"/>
          <p:cNvGrpSpPr/>
          <p:nvPr/>
        </p:nvGrpSpPr>
        <p:grpSpPr>
          <a:xfrm>
            <a:off x="3672774" y="1474844"/>
            <a:ext cx="816830" cy="653863"/>
            <a:chOff x="2132670" y="1303268"/>
            <a:chExt cx="950465" cy="939729"/>
          </a:xfrm>
        </p:grpSpPr>
        <p:grpSp>
          <p:nvGrpSpPr>
            <p:cNvPr id="103" name="Google Shape;103;p13"/>
            <p:cNvGrpSpPr/>
            <p:nvPr/>
          </p:nvGrpSpPr>
          <p:grpSpPr>
            <a:xfrm>
              <a:off x="2132670" y="1303268"/>
              <a:ext cx="950465" cy="939618"/>
              <a:chOff x="2693419" y="2433868"/>
              <a:chExt cx="813685" cy="804399"/>
            </a:xfrm>
          </p:grpSpPr>
          <p:sp>
            <p:nvSpPr>
              <p:cNvPr id="104" name="Google Shape;104;p13"/>
              <p:cNvSpPr/>
              <p:nvPr/>
            </p:nvSpPr>
            <p:spPr>
              <a:xfrm>
                <a:off x="2693419" y="2433868"/>
                <a:ext cx="804300" cy="804300"/>
              </a:xfrm>
              <a:prstGeom prst="roundRect">
                <a:avLst>
                  <a:gd fmla="val 10513" name="adj"/>
                </a:avLst>
              </a:prstGeom>
              <a:solidFill>
                <a:srgbClr val="FFDFA7"/>
              </a:solidFill>
              <a:ln>
                <a:noFill/>
              </a:ln>
            </p:spPr>
            <p:txBody>
              <a:bodyPr anchorCtr="0" anchor="ctr" bIns="45700" lIns="91425" spcFirstLastPara="1" rIns="201150" wrap="square" tIns="45700">
                <a:noAutofit/>
              </a:bodyPr>
              <a:lstStyle/>
              <a:p>
                <a:pPr indent="0" lvl="0" marL="0" marR="0" rtl="0" algn="ctr">
                  <a:spcBef>
                    <a:spcPts val="0"/>
                  </a:spcBef>
                  <a:spcAft>
                    <a:spcPts val="0"/>
                  </a:spcAft>
                  <a:buNone/>
                </a:pPr>
                <a:r>
                  <a:rPr lang="en" sz="4800">
                    <a:solidFill>
                      <a:srgbClr val="000000"/>
                    </a:solidFill>
                    <a:latin typeface="Helvetica Neue"/>
                    <a:ea typeface="Helvetica Neue"/>
                    <a:cs typeface="Helvetica Neue"/>
                    <a:sym typeface="Helvetica Neue"/>
                  </a:rPr>
                  <a:t>A</a:t>
                </a:r>
                <a:endParaRPr/>
              </a:p>
            </p:txBody>
          </p:sp>
          <p:sp>
            <p:nvSpPr>
              <p:cNvPr id="105" name="Google Shape;105;p13"/>
              <p:cNvSpPr/>
              <p:nvPr/>
            </p:nvSpPr>
            <p:spPr>
              <a:xfrm>
                <a:off x="3389204" y="2433868"/>
                <a:ext cx="117900" cy="804399"/>
              </a:xfrm>
              <a:custGeom>
                <a:rect b="b" l="l" r="r" t="t"/>
                <a:pathLst>
                  <a:path extrusionOk="0" h="804399" w="117900">
                    <a:moveTo>
                      <a:pt x="0" y="0"/>
                    </a:moveTo>
                    <a:lnTo>
                      <a:pt x="33334" y="0"/>
                    </a:lnTo>
                    <a:cubicBezTo>
                      <a:pt x="80039" y="0"/>
                      <a:pt x="117900" y="37861"/>
                      <a:pt x="117900" y="84566"/>
                    </a:cubicBezTo>
                    <a:lnTo>
                      <a:pt x="117900" y="719833"/>
                    </a:lnTo>
                    <a:cubicBezTo>
                      <a:pt x="117900" y="766538"/>
                      <a:pt x="80039" y="804399"/>
                      <a:pt x="33334" y="804399"/>
                    </a:cubicBezTo>
                    <a:lnTo>
                      <a:pt x="0" y="804399"/>
                    </a:lnTo>
                    <a:cubicBezTo>
                      <a:pt x="46705" y="804399"/>
                      <a:pt x="84566" y="766538"/>
                      <a:pt x="84566" y="719833"/>
                    </a:cubicBezTo>
                    <a:lnTo>
                      <a:pt x="84566" y="84566"/>
                    </a:lnTo>
                    <a:cubicBezTo>
                      <a:pt x="84566" y="37861"/>
                      <a:pt x="46705" y="0"/>
                      <a:pt x="0" y="0"/>
                    </a:cubicBezTo>
                    <a:close/>
                  </a:path>
                </a:pathLst>
              </a:custGeom>
              <a:solidFill>
                <a:srgbClr val="9D8454"/>
              </a:solidFill>
              <a:ln>
                <a:noFill/>
              </a:ln>
            </p:spPr>
            <p:txBody>
              <a:bodyPr anchorCtr="0" anchor="ctr" bIns="45700" lIns="91425" spcFirstLastPara="1" rIns="201150" wrap="square" tIns="45700">
                <a:noAutofit/>
              </a:bodyPr>
              <a:lstStyle/>
              <a:p>
                <a:pPr indent="0" lvl="0" marL="0" marR="0" rtl="0" algn="r">
                  <a:spcBef>
                    <a:spcPts val="0"/>
                  </a:spcBef>
                  <a:spcAft>
                    <a:spcPts val="0"/>
                  </a:spcAft>
                  <a:buNone/>
                </a:pPr>
                <a:r>
                  <a:t/>
                </a:r>
                <a:endParaRPr sz="4800">
                  <a:solidFill>
                    <a:srgbClr val="000000"/>
                  </a:solidFill>
                  <a:latin typeface="Helvetica Neue"/>
                  <a:ea typeface="Helvetica Neue"/>
                  <a:cs typeface="Helvetica Neue"/>
                  <a:sym typeface="Helvetica Neue"/>
                </a:endParaRPr>
              </a:p>
            </p:txBody>
          </p:sp>
        </p:grpSp>
        <p:sp>
          <p:nvSpPr>
            <p:cNvPr id="106" name="Google Shape;106;p13"/>
            <p:cNvSpPr txBox="1"/>
            <p:nvPr/>
          </p:nvSpPr>
          <p:spPr>
            <a:xfrm>
              <a:off x="2721643" y="1842797"/>
              <a:ext cx="327300" cy="400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2000">
                  <a:solidFill>
                    <a:srgbClr val="000000"/>
                  </a:solidFill>
                  <a:latin typeface="Helvetica Neue"/>
                  <a:ea typeface="Helvetica Neue"/>
                  <a:cs typeface="Helvetica Neue"/>
                  <a:sym typeface="Helvetica Neue"/>
                </a:rPr>
                <a:t>1</a:t>
              </a:r>
              <a:endParaRPr/>
            </a:p>
          </p:txBody>
        </p:sp>
      </p:grpSp>
      <p:grpSp>
        <p:nvGrpSpPr>
          <p:cNvPr id="107" name="Google Shape;107;p13"/>
          <p:cNvGrpSpPr/>
          <p:nvPr/>
        </p:nvGrpSpPr>
        <p:grpSpPr>
          <a:xfrm>
            <a:off x="4654380" y="1474844"/>
            <a:ext cx="816830" cy="653863"/>
            <a:chOff x="3344644" y="1303268"/>
            <a:chExt cx="950465" cy="939729"/>
          </a:xfrm>
        </p:grpSpPr>
        <p:grpSp>
          <p:nvGrpSpPr>
            <p:cNvPr id="108" name="Google Shape;108;p13"/>
            <p:cNvGrpSpPr/>
            <p:nvPr/>
          </p:nvGrpSpPr>
          <p:grpSpPr>
            <a:xfrm>
              <a:off x="3344644" y="1303268"/>
              <a:ext cx="950465" cy="939618"/>
              <a:chOff x="2693419" y="2433868"/>
              <a:chExt cx="813685" cy="804399"/>
            </a:xfrm>
          </p:grpSpPr>
          <p:sp>
            <p:nvSpPr>
              <p:cNvPr id="109" name="Google Shape;109;p13"/>
              <p:cNvSpPr/>
              <p:nvPr/>
            </p:nvSpPr>
            <p:spPr>
              <a:xfrm>
                <a:off x="2693419" y="2433868"/>
                <a:ext cx="804300" cy="804300"/>
              </a:xfrm>
              <a:prstGeom prst="roundRect">
                <a:avLst>
                  <a:gd fmla="val 10513" name="adj"/>
                </a:avLst>
              </a:prstGeom>
              <a:solidFill>
                <a:srgbClr val="FFDFA7"/>
              </a:solidFill>
              <a:ln>
                <a:noFill/>
              </a:ln>
            </p:spPr>
            <p:txBody>
              <a:bodyPr anchorCtr="0" anchor="ctr" bIns="45700" lIns="91425" spcFirstLastPara="1" rIns="201150" wrap="square" tIns="45700">
                <a:noAutofit/>
              </a:bodyPr>
              <a:lstStyle/>
              <a:p>
                <a:pPr indent="0" lvl="0" marL="0" marR="0" rtl="0" algn="ctr">
                  <a:spcBef>
                    <a:spcPts val="0"/>
                  </a:spcBef>
                  <a:spcAft>
                    <a:spcPts val="0"/>
                  </a:spcAft>
                  <a:buNone/>
                </a:pPr>
                <a:r>
                  <a:rPr lang="en" sz="4800">
                    <a:solidFill>
                      <a:srgbClr val="000000"/>
                    </a:solidFill>
                    <a:latin typeface="Helvetica Neue"/>
                    <a:ea typeface="Helvetica Neue"/>
                    <a:cs typeface="Helvetica Neue"/>
                    <a:sym typeface="Helvetica Neue"/>
                  </a:rPr>
                  <a:t>B</a:t>
                </a:r>
                <a:endParaRPr/>
              </a:p>
            </p:txBody>
          </p:sp>
          <p:sp>
            <p:nvSpPr>
              <p:cNvPr id="110" name="Google Shape;110;p13"/>
              <p:cNvSpPr/>
              <p:nvPr/>
            </p:nvSpPr>
            <p:spPr>
              <a:xfrm>
                <a:off x="3389204" y="2433868"/>
                <a:ext cx="117900" cy="804399"/>
              </a:xfrm>
              <a:custGeom>
                <a:rect b="b" l="l" r="r" t="t"/>
                <a:pathLst>
                  <a:path extrusionOk="0" h="804399" w="117900">
                    <a:moveTo>
                      <a:pt x="0" y="0"/>
                    </a:moveTo>
                    <a:lnTo>
                      <a:pt x="33334" y="0"/>
                    </a:lnTo>
                    <a:cubicBezTo>
                      <a:pt x="80039" y="0"/>
                      <a:pt x="117900" y="37861"/>
                      <a:pt x="117900" y="84566"/>
                    </a:cubicBezTo>
                    <a:lnTo>
                      <a:pt x="117900" y="719833"/>
                    </a:lnTo>
                    <a:cubicBezTo>
                      <a:pt x="117900" y="766538"/>
                      <a:pt x="80039" y="804399"/>
                      <a:pt x="33334" y="804399"/>
                    </a:cubicBezTo>
                    <a:lnTo>
                      <a:pt x="0" y="804399"/>
                    </a:lnTo>
                    <a:cubicBezTo>
                      <a:pt x="46705" y="804399"/>
                      <a:pt x="84566" y="766538"/>
                      <a:pt x="84566" y="719833"/>
                    </a:cubicBezTo>
                    <a:lnTo>
                      <a:pt x="84566" y="84566"/>
                    </a:lnTo>
                    <a:cubicBezTo>
                      <a:pt x="84566" y="37861"/>
                      <a:pt x="46705" y="0"/>
                      <a:pt x="0" y="0"/>
                    </a:cubicBezTo>
                    <a:close/>
                  </a:path>
                </a:pathLst>
              </a:custGeom>
              <a:solidFill>
                <a:srgbClr val="9D8454"/>
              </a:solidFill>
              <a:ln>
                <a:noFill/>
              </a:ln>
            </p:spPr>
            <p:txBody>
              <a:bodyPr anchorCtr="0" anchor="ctr" bIns="45700" lIns="91425" spcFirstLastPara="1" rIns="201150" wrap="square" tIns="45700">
                <a:noAutofit/>
              </a:bodyPr>
              <a:lstStyle/>
              <a:p>
                <a:pPr indent="0" lvl="0" marL="0" marR="0" rtl="0" algn="r">
                  <a:spcBef>
                    <a:spcPts val="0"/>
                  </a:spcBef>
                  <a:spcAft>
                    <a:spcPts val="0"/>
                  </a:spcAft>
                  <a:buNone/>
                </a:pPr>
                <a:r>
                  <a:t/>
                </a:r>
                <a:endParaRPr sz="4800">
                  <a:solidFill>
                    <a:srgbClr val="000000"/>
                  </a:solidFill>
                  <a:latin typeface="Helvetica Neue"/>
                  <a:ea typeface="Helvetica Neue"/>
                  <a:cs typeface="Helvetica Neue"/>
                  <a:sym typeface="Helvetica Neue"/>
                </a:endParaRPr>
              </a:p>
            </p:txBody>
          </p:sp>
        </p:grpSp>
        <p:sp>
          <p:nvSpPr>
            <p:cNvPr id="111" name="Google Shape;111;p13"/>
            <p:cNvSpPr txBox="1"/>
            <p:nvPr/>
          </p:nvSpPr>
          <p:spPr>
            <a:xfrm>
              <a:off x="3912597" y="1842797"/>
              <a:ext cx="327300" cy="400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2000">
                  <a:solidFill>
                    <a:srgbClr val="000000"/>
                  </a:solidFill>
                  <a:latin typeface="Helvetica Neue"/>
                  <a:ea typeface="Helvetica Neue"/>
                  <a:cs typeface="Helvetica Neue"/>
                  <a:sym typeface="Helvetica Neue"/>
                </a:rPr>
                <a:t>3</a:t>
              </a:r>
              <a:endParaRPr/>
            </a:p>
          </p:txBody>
        </p:sp>
      </p:grpSp>
      <p:grpSp>
        <p:nvGrpSpPr>
          <p:cNvPr id="112" name="Google Shape;112;p13"/>
          <p:cNvGrpSpPr/>
          <p:nvPr/>
        </p:nvGrpSpPr>
        <p:grpSpPr>
          <a:xfrm>
            <a:off x="5635985" y="1474844"/>
            <a:ext cx="816830" cy="653863"/>
            <a:chOff x="3344644" y="1303268"/>
            <a:chExt cx="950465" cy="939729"/>
          </a:xfrm>
        </p:grpSpPr>
        <p:grpSp>
          <p:nvGrpSpPr>
            <p:cNvPr id="113" name="Google Shape;113;p13"/>
            <p:cNvGrpSpPr/>
            <p:nvPr/>
          </p:nvGrpSpPr>
          <p:grpSpPr>
            <a:xfrm>
              <a:off x="3344644" y="1303268"/>
              <a:ext cx="950465" cy="939618"/>
              <a:chOff x="2693419" y="2433868"/>
              <a:chExt cx="813685" cy="804399"/>
            </a:xfrm>
          </p:grpSpPr>
          <p:sp>
            <p:nvSpPr>
              <p:cNvPr id="114" name="Google Shape;114;p13"/>
              <p:cNvSpPr/>
              <p:nvPr/>
            </p:nvSpPr>
            <p:spPr>
              <a:xfrm>
                <a:off x="2693419" y="2433868"/>
                <a:ext cx="804300" cy="804300"/>
              </a:xfrm>
              <a:prstGeom prst="roundRect">
                <a:avLst>
                  <a:gd fmla="val 10513" name="adj"/>
                </a:avLst>
              </a:prstGeom>
              <a:solidFill>
                <a:srgbClr val="FFDFA7"/>
              </a:solidFill>
              <a:ln>
                <a:noFill/>
              </a:ln>
            </p:spPr>
            <p:txBody>
              <a:bodyPr anchorCtr="0" anchor="ctr" bIns="45700" lIns="91425" spcFirstLastPara="1" rIns="201150" wrap="square" tIns="45700">
                <a:noAutofit/>
              </a:bodyPr>
              <a:lstStyle/>
              <a:p>
                <a:pPr indent="0" lvl="0" marL="0" marR="0" rtl="0" algn="ctr">
                  <a:spcBef>
                    <a:spcPts val="0"/>
                  </a:spcBef>
                  <a:spcAft>
                    <a:spcPts val="0"/>
                  </a:spcAft>
                  <a:buNone/>
                </a:pPr>
                <a:r>
                  <a:rPr lang="en" sz="4800">
                    <a:solidFill>
                      <a:srgbClr val="000000"/>
                    </a:solidFill>
                    <a:latin typeface="Helvetica Neue"/>
                    <a:ea typeface="Helvetica Neue"/>
                    <a:cs typeface="Helvetica Neue"/>
                    <a:sym typeface="Helvetica Neue"/>
                  </a:rPr>
                  <a:t>B</a:t>
                </a:r>
                <a:endParaRPr/>
              </a:p>
            </p:txBody>
          </p:sp>
          <p:sp>
            <p:nvSpPr>
              <p:cNvPr id="115" name="Google Shape;115;p13"/>
              <p:cNvSpPr/>
              <p:nvPr/>
            </p:nvSpPr>
            <p:spPr>
              <a:xfrm>
                <a:off x="3389204" y="2433868"/>
                <a:ext cx="117900" cy="804399"/>
              </a:xfrm>
              <a:custGeom>
                <a:rect b="b" l="l" r="r" t="t"/>
                <a:pathLst>
                  <a:path extrusionOk="0" h="804399" w="117900">
                    <a:moveTo>
                      <a:pt x="0" y="0"/>
                    </a:moveTo>
                    <a:lnTo>
                      <a:pt x="33334" y="0"/>
                    </a:lnTo>
                    <a:cubicBezTo>
                      <a:pt x="80039" y="0"/>
                      <a:pt x="117900" y="37861"/>
                      <a:pt x="117900" y="84566"/>
                    </a:cubicBezTo>
                    <a:lnTo>
                      <a:pt x="117900" y="719833"/>
                    </a:lnTo>
                    <a:cubicBezTo>
                      <a:pt x="117900" y="766538"/>
                      <a:pt x="80039" y="804399"/>
                      <a:pt x="33334" y="804399"/>
                    </a:cubicBezTo>
                    <a:lnTo>
                      <a:pt x="0" y="804399"/>
                    </a:lnTo>
                    <a:cubicBezTo>
                      <a:pt x="46705" y="804399"/>
                      <a:pt x="84566" y="766538"/>
                      <a:pt x="84566" y="719833"/>
                    </a:cubicBezTo>
                    <a:lnTo>
                      <a:pt x="84566" y="84566"/>
                    </a:lnTo>
                    <a:cubicBezTo>
                      <a:pt x="84566" y="37861"/>
                      <a:pt x="46705" y="0"/>
                      <a:pt x="0" y="0"/>
                    </a:cubicBezTo>
                    <a:close/>
                  </a:path>
                </a:pathLst>
              </a:custGeom>
              <a:solidFill>
                <a:srgbClr val="9D8454"/>
              </a:solidFill>
              <a:ln>
                <a:noFill/>
              </a:ln>
            </p:spPr>
            <p:txBody>
              <a:bodyPr anchorCtr="0" anchor="ctr" bIns="45700" lIns="91425" spcFirstLastPara="1" rIns="201150" wrap="square" tIns="45700">
                <a:noAutofit/>
              </a:bodyPr>
              <a:lstStyle/>
              <a:p>
                <a:pPr indent="0" lvl="0" marL="0" marR="0" rtl="0" algn="r">
                  <a:spcBef>
                    <a:spcPts val="0"/>
                  </a:spcBef>
                  <a:spcAft>
                    <a:spcPts val="0"/>
                  </a:spcAft>
                  <a:buNone/>
                </a:pPr>
                <a:r>
                  <a:t/>
                </a:r>
                <a:endParaRPr sz="4800">
                  <a:solidFill>
                    <a:srgbClr val="000000"/>
                  </a:solidFill>
                  <a:latin typeface="Helvetica Neue"/>
                  <a:ea typeface="Helvetica Neue"/>
                  <a:cs typeface="Helvetica Neue"/>
                  <a:sym typeface="Helvetica Neue"/>
                </a:endParaRPr>
              </a:p>
            </p:txBody>
          </p:sp>
        </p:grpSp>
        <p:sp>
          <p:nvSpPr>
            <p:cNvPr id="116" name="Google Shape;116;p13"/>
            <p:cNvSpPr txBox="1"/>
            <p:nvPr/>
          </p:nvSpPr>
          <p:spPr>
            <a:xfrm>
              <a:off x="3912597" y="1842797"/>
              <a:ext cx="327300" cy="400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2000">
                  <a:solidFill>
                    <a:srgbClr val="000000"/>
                  </a:solidFill>
                  <a:latin typeface="Helvetica Neue"/>
                  <a:ea typeface="Helvetica Neue"/>
                  <a:cs typeface="Helvetica Neue"/>
                  <a:sym typeface="Helvetica Neue"/>
                </a:rPr>
                <a:t>3</a:t>
              </a:r>
              <a:endParaRPr/>
            </a:p>
          </p:txBody>
        </p:sp>
      </p:grpSp>
      <p:grpSp>
        <p:nvGrpSpPr>
          <p:cNvPr id="117" name="Google Shape;117;p13"/>
          <p:cNvGrpSpPr/>
          <p:nvPr/>
        </p:nvGrpSpPr>
        <p:grpSpPr>
          <a:xfrm>
            <a:off x="6617593" y="1474778"/>
            <a:ext cx="816830" cy="653863"/>
            <a:chOff x="6980566" y="2535079"/>
            <a:chExt cx="950465" cy="939729"/>
          </a:xfrm>
        </p:grpSpPr>
        <p:grpSp>
          <p:nvGrpSpPr>
            <p:cNvPr id="118" name="Google Shape;118;p13"/>
            <p:cNvGrpSpPr/>
            <p:nvPr/>
          </p:nvGrpSpPr>
          <p:grpSpPr>
            <a:xfrm>
              <a:off x="6980566" y="2535079"/>
              <a:ext cx="950465" cy="939618"/>
              <a:chOff x="2693419" y="2433868"/>
              <a:chExt cx="813685" cy="804399"/>
            </a:xfrm>
          </p:grpSpPr>
          <p:sp>
            <p:nvSpPr>
              <p:cNvPr id="119" name="Google Shape;119;p13"/>
              <p:cNvSpPr/>
              <p:nvPr/>
            </p:nvSpPr>
            <p:spPr>
              <a:xfrm>
                <a:off x="2693419" y="2433868"/>
                <a:ext cx="804300" cy="804300"/>
              </a:xfrm>
              <a:prstGeom prst="roundRect">
                <a:avLst>
                  <a:gd fmla="val 10513" name="adj"/>
                </a:avLst>
              </a:prstGeom>
              <a:solidFill>
                <a:srgbClr val="FFDFA7"/>
              </a:solidFill>
              <a:ln>
                <a:noFill/>
              </a:ln>
            </p:spPr>
            <p:txBody>
              <a:bodyPr anchorCtr="0" anchor="ctr" bIns="45700" lIns="91425" spcFirstLastPara="1" rIns="201150" wrap="square" tIns="45700">
                <a:noAutofit/>
              </a:bodyPr>
              <a:lstStyle/>
              <a:p>
                <a:pPr indent="0" lvl="0" marL="0" marR="0" rtl="0" algn="ctr">
                  <a:spcBef>
                    <a:spcPts val="0"/>
                  </a:spcBef>
                  <a:spcAft>
                    <a:spcPts val="0"/>
                  </a:spcAft>
                  <a:buNone/>
                </a:pPr>
                <a:r>
                  <a:rPr lang="en" sz="4800">
                    <a:solidFill>
                      <a:srgbClr val="000000"/>
                    </a:solidFill>
                    <a:latin typeface="Helvetica Neue"/>
                    <a:ea typeface="Helvetica Neue"/>
                    <a:cs typeface="Helvetica Neue"/>
                    <a:sym typeface="Helvetica Neue"/>
                  </a:rPr>
                  <a:t>L</a:t>
                </a:r>
                <a:endParaRPr/>
              </a:p>
            </p:txBody>
          </p:sp>
          <p:sp>
            <p:nvSpPr>
              <p:cNvPr id="120" name="Google Shape;120;p13"/>
              <p:cNvSpPr/>
              <p:nvPr/>
            </p:nvSpPr>
            <p:spPr>
              <a:xfrm>
                <a:off x="3389204" y="2433868"/>
                <a:ext cx="117900" cy="804399"/>
              </a:xfrm>
              <a:custGeom>
                <a:rect b="b" l="l" r="r" t="t"/>
                <a:pathLst>
                  <a:path extrusionOk="0" h="804399" w="117900">
                    <a:moveTo>
                      <a:pt x="0" y="0"/>
                    </a:moveTo>
                    <a:lnTo>
                      <a:pt x="33334" y="0"/>
                    </a:lnTo>
                    <a:cubicBezTo>
                      <a:pt x="80039" y="0"/>
                      <a:pt x="117900" y="37861"/>
                      <a:pt x="117900" y="84566"/>
                    </a:cubicBezTo>
                    <a:lnTo>
                      <a:pt x="117900" y="719833"/>
                    </a:lnTo>
                    <a:cubicBezTo>
                      <a:pt x="117900" y="766538"/>
                      <a:pt x="80039" y="804399"/>
                      <a:pt x="33334" y="804399"/>
                    </a:cubicBezTo>
                    <a:lnTo>
                      <a:pt x="0" y="804399"/>
                    </a:lnTo>
                    <a:cubicBezTo>
                      <a:pt x="46705" y="804399"/>
                      <a:pt x="84566" y="766538"/>
                      <a:pt x="84566" y="719833"/>
                    </a:cubicBezTo>
                    <a:lnTo>
                      <a:pt x="84566" y="84566"/>
                    </a:lnTo>
                    <a:cubicBezTo>
                      <a:pt x="84566" y="37861"/>
                      <a:pt x="46705" y="0"/>
                      <a:pt x="0" y="0"/>
                    </a:cubicBezTo>
                    <a:close/>
                  </a:path>
                </a:pathLst>
              </a:custGeom>
              <a:solidFill>
                <a:srgbClr val="9D8454"/>
              </a:solidFill>
              <a:ln>
                <a:noFill/>
              </a:ln>
            </p:spPr>
            <p:txBody>
              <a:bodyPr anchorCtr="0" anchor="ctr" bIns="45700" lIns="91425" spcFirstLastPara="1" rIns="201150" wrap="square" tIns="45700">
                <a:noAutofit/>
              </a:bodyPr>
              <a:lstStyle/>
              <a:p>
                <a:pPr indent="0" lvl="0" marL="0" marR="0" rtl="0" algn="r">
                  <a:spcBef>
                    <a:spcPts val="0"/>
                  </a:spcBef>
                  <a:spcAft>
                    <a:spcPts val="0"/>
                  </a:spcAft>
                  <a:buNone/>
                </a:pPr>
                <a:r>
                  <a:t/>
                </a:r>
                <a:endParaRPr sz="4800">
                  <a:solidFill>
                    <a:srgbClr val="000000"/>
                  </a:solidFill>
                  <a:latin typeface="Helvetica Neue"/>
                  <a:ea typeface="Helvetica Neue"/>
                  <a:cs typeface="Helvetica Neue"/>
                  <a:sym typeface="Helvetica Neue"/>
                </a:endParaRPr>
              </a:p>
            </p:txBody>
          </p:sp>
        </p:grpSp>
        <p:sp>
          <p:nvSpPr>
            <p:cNvPr id="121" name="Google Shape;121;p13"/>
            <p:cNvSpPr txBox="1"/>
            <p:nvPr/>
          </p:nvSpPr>
          <p:spPr>
            <a:xfrm>
              <a:off x="7538009" y="3074608"/>
              <a:ext cx="327300" cy="400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2000">
                  <a:solidFill>
                    <a:srgbClr val="000000"/>
                  </a:solidFill>
                  <a:latin typeface="Helvetica Neue"/>
                  <a:ea typeface="Helvetica Neue"/>
                  <a:cs typeface="Helvetica Neue"/>
                  <a:sym typeface="Helvetica Neue"/>
                </a:rPr>
                <a:t>1</a:t>
              </a:r>
              <a:endParaRPr/>
            </a:p>
          </p:txBody>
        </p:sp>
      </p:grpSp>
      <p:grpSp>
        <p:nvGrpSpPr>
          <p:cNvPr id="122" name="Google Shape;122;p13"/>
          <p:cNvGrpSpPr/>
          <p:nvPr/>
        </p:nvGrpSpPr>
        <p:grpSpPr>
          <a:xfrm>
            <a:off x="7599199" y="1474843"/>
            <a:ext cx="816830" cy="653863"/>
            <a:chOff x="6980567" y="1303267"/>
            <a:chExt cx="950465" cy="939729"/>
          </a:xfrm>
        </p:grpSpPr>
        <p:grpSp>
          <p:nvGrpSpPr>
            <p:cNvPr id="123" name="Google Shape;123;p13"/>
            <p:cNvGrpSpPr/>
            <p:nvPr/>
          </p:nvGrpSpPr>
          <p:grpSpPr>
            <a:xfrm>
              <a:off x="6980567" y="1303267"/>
              <a:ext cx="950465" cy="939618"/>
              <a:chOff x="2693419" y="2433868"/>
              <a:chExt cx="813685" cy="804399"/>
            </a:xfrm>
          </p:grpSpPr>
          <p:sp>
            <p:nvSpPr>
              <p:cNvPr id="124" name="Google Shape;124;p13"/>
              <p:cNvSpPr/>
              <p:nvPr/>
            </p:nvSpPr>
            <p:spPr>
              <a:xfrm>
                <a:off x="2693419" y="2433868"/>
                <a:ext cx="804300" cy="804300"/>
              </a:xfrm>
              <a:prstGeom prst="roundRect">
                <a:avLst>
                  <a:gd fmla="val 10513" name="adj"/>
                </a:avLst>
              </a:prstGeom>
              <a:solidFill>
                <a:srgbClr val="FFDFA7"/>
              </a:solidFill>
              <a:ln>
                <a:noFill/>
              </a:ln>
            </p:spPr>
            <p:txBody>
              <a:bodyPr anchorCtr="0" anchor="ctr" bIns="45700" lIns="91425" spcFirstLastPara="1" rIns="201150" wrap="square" tIns="45700">
                <a:noAutofit/>
              </a:bodyPr>
              <a:lstStyle/>
              <a:p>
                <a:pPr indent="0" lvl="0" marL="0" marR="0" rtl="0" algn="ctr">
                  <a:spcBef>
                    <a:spcPts val="0"/>
                  </a:spcBef>
                  <a:spcAft>
                    <a:spcPts val="0"/>
                  </a:spcAft>
                  <a:buNone/>
                </a:pPr>
                <a:r>
                  <a:rPr lang="en" sz="4800">
                    <a:solidFill>
                      <a:srgbClr val="000000"/>
                    </a:solidFill>
                    <a:latin typeface="Helvetica Neue"/>
                    <a:ea typeface="Helvetica Neue"/>
                    <a:cs typeface="Helvetica Neue"/>
                    <a:sym typeface="Helvetica Neue"/>
                  </a:rPr>
                  <a:t>E</a:t>
                </a:r>
                <a:endParaRPr/>
              </a:p>
            </p:txBody>
          </p:sp>
          <p:sp>
            <p:nvSpPr>
              <p:cNvPr id="125" name="Google Shape;125;p13"/>
              <p:cNvSpPr/>
              <p:nvPr/>
            </p:nvSpPr>
            <p:spPr>
              <a:xfrm>
                <a:off x="3389204" y="2433868"/>
                <a:ext cx="117900" cy="804399"/>
              </a:xfrm>
              <a:custGeom>
                <a:rect b="b" l="l" r="r" t="t"/>
                <a:pathLst>
                  <a:path extrusionOk="0" h="804399" w="117900">
                    <a:moveTo>
                      <a:pt x="0" y="0"/>
                    </a:moveTo>
                    <a:lnTo>
                      <a:pt x="33334" y="0"/>
                    </a:lnTo>
                    <a:cubicBezTo>
                      <a:pt x="80039" y="0"/>
                      <a:pt x="117900" y="37861"/>
                      <a:pt x="117900" y="84566"/>
                    </a:cubicBezTo>
                    <a:lnTo>
                      <a:pt x="117900" y="719833"/>
                    </a:lnTo>
                    <a:cubicBezTo>
                      <a:pt x="117900" y="766538"/>
                      <a:pt x="80039" y="804399"/>
                      <a:pt x="33334" y="804399"/>
                    </a:cubicBezTo>
                    <a:lnTo>
                      <a:pt x="0" y="804399"/>
                    </a:lnTo>
                    <a:cubicBezTo>
                      <a:pt x="46705" y="804399"/>
                      <a:pt x="84566" y="766538"/>
                      <a:pt x="84566" y="719833"/>
                    </a:cubicBezTo>
                    <a:lnTo>
                      <a:pt x="84566" y="84566"/>
                    </a:lnTo>
                    <a:cubicBezTo>
                      <a:pt x="84566" y="37861"/>
                      <a:pt x="46705" y="0"/>
                      <a:pt x="0" y="0"/>
                    </a:cubicBezTo>
                    <a:close/>
                  </a:path>
                </a:pathLst>
              </a:custGeom>
              <a:solidFill>
                <a:srgbClr val="9D8454"/>
              </a:solidFill>
              <a:ln>
                <a:noFill/>
              </a:ln>
            </p:spPr>
            <p:txBody>
              <a:bodyPr anchorCtr="0" anchor="ctr" bIns="45700" lIns="91425" spcFirstLastPara="1" rIns="201150" wrap="square" tIns="45700">
                <a:noAutofit/>
              </a:bodyPr>
              <a:lstStyle/>
              <a:p>
                <a:pPr indent="0" lvl="0" marL="0" marR="0" rtl="0" algn="r">
                  <a:spcBef>
                    <a:spcPts val="0"/>
                  </a:spcBef>
                  <a:spcAft>
                    <a:spcPts val="0"/>
                  </a:spcAft>
                  <a:buNone/>
                </a:pPr>
                <a:r>
                  <a:t/>
                </a:r>
                <a:endParaRPr sz="4800">
                  <a:solidFill>
                    <a:srgbClr val="000000"/>
                  </a:solidFill>
                  <a:latin typeface="Helvetica Neue"/>
                  <a:ea typeface="Helvetica Neue"/>
                  <a:cs typeface="Helvetica Neue"/>
                  <a:sym typeface="Helvetica Neue"/>
                </a:endParaRPr>
              </a:p>
            </p:txBody>
          </p:sp>
        </p:grpSp>
        <p:sp>
          <p:nvSpPr>
            <p:cNvPr id="126" name="Google Shape;126;p13"/>
            <p:cNvSpPr txBox="1"/>
            <p:nvPr/>
          </p:nvSpPr>
          <p:spPr>
            <a:xfrm>
              <a:off x="7569540" y="1842796"/>
              <a:ext cx="327300" cy="400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2000">
                  <a:solidFill>
                    <a:srgbClr val="000000"/>
                  </a:solidFill>
                  <a:latin typeface="Helvetica Neue"/>
                  <a:ea typeface="Helvetica Neue"/>
                  <a:cs typeface="Helvetica Neue"/>
                  <a:sym typeface="Helvetica Neue"/>
                </a:rPr>
                <a:t>1</a:t>
              </a:r>
              <a:endParaRPr/>
            </a:p>
          </p:txBody>
        </p:sp>
      </p:grpSp>
      <p:grpSp>
        <p:nvGrpSpPr>
          <p:cNvPr id="127" name="Google Shape;127;p13"/>
          <p:cNvGrpSpPr/>
          <p:nvPr/>
        </p:nvGrpSpPr>
        <p:grpSpPr>
          <a:xfrm>
            <a:off x="1153856" y="2320199"/>
            <a:ext cx="678157" cy="653769"/>
            <a:chOff x="3344644" y="3766892"/>
            <a:chExt cx="950465" cy="939729"/>
          </a:xfrm>
        </p:grpSpPr>
        <p:grpSp>
          <p:nvGrpSpPr>
            <p:cNvPr id="128" name="Google Shape;128;p13"/>
            <p:cNvGrpSpPr/>
            <p:nvPr/>
          </p:nvGrpSpPr>
          <p:grpSpPr>
            <a:xfrm>
              <a:off x="3344644" y="3766892"/>
              <a:ext cx="950465" cy="939618"/>
              <a:chOff x="2693419" y="2433868"/>
              <a:chExt cx="813685" cy="804399"/>
            </a:xfrm>
          </p:grpSpPr>
          <p:sp>
            <p:nvSpPr>
              <p:cNvPr id="129" name="Google Shape;129;p13"/>
              <p:cNvSpPr/>
              <p:nvPr/>
            </p:nvSpPr>
            <p:spPr>
              <a:xfrm>
                <a:off x="2693419" y="2433868"/>
                <a:ext cx="804300" cy="804300"/>
              </a:xfrm>
              <a:prstGeom prst="roundRect">
                <a:avLst>
                  <a:gd fmla="val 10513" name="adj"/>
                </a:avLst>
              </a:prstGeom>
              <a:solidFill>
                <a:srgbClr val="FFDFA7"/>
              </a:solidFill>
              <a:ln>
                <a:noFill/>
              </a:ln>
            </p:spPr>
            <p:txBody>
              <a:bodyPr anchorCtr="0" anchor="ctr" bIns="45700" lIns="91425" spcFirstLastPara="1" rIns="201150" wrap="square" tIns="45700">
                <a:noAutofit/>
              </a:bodyPr>
              <a:lstStyle/>
              <a:p>
                <a:pPr indent="0" lvl="0" marL="0" marR="0" rtl="0" algn="ctr">
                  <a:spcBef>
                    <a:spcPts val="0"/>
                  </a:spcBef>
                  <a:spcAft>
                    <a:spcPts val="0"/>
                  </a:spcAft>
                  <a:buNone/>
                </a:pPr>
                <a:r>
                  <a:rPr lang="en" sz="4800">
                    <a:solidFill>
                      <a:srgbClr val="000000"/>
                    </a:solidFill>
                    <a:latin typeface="Helvetica Neue"/>
                    <a:ea typeface="Helvetica Neue"/>
                    <a:cs typeface="Helvetica Neue"/>
                    <a:sym typeface="Helvetica Neue"/>
                  </a:rPr>
                  <a:t>P</a:t>
                </a:r>
                <a:endParaRPr/>
              </a:p>
            </p:txBody>
          </p:sp>
          <p:sp>
            <p:nvSpPr>
              <p:cNvPr id="130" name="Google Shape;130;p13"/>
              <p:cNvSpPr/>
              <p:nvPr/>
            </p:nvSpPr>
            <p:spPr>
              <a:xfrm>
                <a:off x="3389204" y="2433868"/>
                <a:ext cx="117900" cy="804399"/>
              </a:xfrm>
              <a:custGeom>
                <a:rect b="b" l="l" r="r" t="t"/>
                <a:pathLst>
                  <a:path extrusionOk="0" h="804399" w="117900">
                    <a:moveTo>
                      <a:pt x="0" y="0"/>
                    </a:moveTo>
                    <a:lnTo>
                      <a:pt x="33334" y="0"/>
                    </a:lnTo>
                    <a:cubicBezTo>
                      <a:pt x="80039" y="0"/>
                      <a:pt x="117900" y="37861"/>
                      <a:pt x="117900" y="84566"/>
                    </a:cubicBezTo>
                    <a:lnTo>
                      <a:pt x="117900" y="719833"/>
                    </a:lnTo>
                    <a:cubicBezTo>
                      <a:pt x="117900" y="766538"/>
                      <a:pt x="80039" y="804399"/>
                      <a:pt x="33334" y="804399"/>
                    </a:cubicBezTo>
                    <a:lnTo>
                      <a:pt x="0" y="804399"/>
                    </a:lnTo>
                    <a:cubicBezTo>
                      <a:pt x="46705" y="804399"/>
                      <a:pt x="84566" y="766538"/>
                      <a:pt x="84566" y="719833"/>
                    </a:cubicBezTo>
                    <a:lnTo>
                      <a:pt x="84566" y="84566"/>
                    </a:lnTo>
                    <a:cubicBezTo>
                      <a:pt x="84566" y="37861"/>
                      <a:pt x="46705" y="0"/>
                      <a:pt x="0" y="0"/>
                    </a:cubicBezTo>
                    <a:close/>
                  </a:path>
                </a:pathLst>
              </a:custGeom>
              <a:solidFill>
                <a:srgbClr val="9D8454"/>
              </a:solidFill>
              <a:ln>
                <a:noFill/>
              </a:ln>
            </p:spPr>
            <p:txBody>
              <a:bodyPr anchorCtr="0" anchor="ctr" bIns="45700" lIns="91425" spcFirstLastPara="1" rIns="201150" wrap="square" tIns="45700">
                <a:noAutofit/>
              </a:bodyPr>
              <a:lstStyle/>
              <a:p>
                <a:pPr indent="0" lvl="0" marL="0" marR="0" rtl="0" algn="r">
                  <a:spcBef>
                    <a:spcPts val="0"/>
                  </a:spcBef>
                  <a:spcAft>
                    <a:spcPts val="0"/>
                  </a:spcAft>
                  <a:buNone/>
                </a:pPr>
                <a:r>
                  <a:t/>
                </a:r>
                <a:endParaRPr sz="4800">
                  <a:solidFill>
                    <a:srgbClr val="000000"/>
                  </a:solidFill>
                  <a:latin typeface="Helvetica Neue"/>
                  <a:ea typeface="Helvetica Neue"/>
                  <a:cs typeface="Helvetica Neue"/>
                  <a:sym typeface="Helvetica Neue"/>
                </a:endParaRPr>
              </a:p>
            </p:txBody>
          </p:sp>
        </p:grpSp>
        <p:sp>
          <p:nvSpPr>
            <p:cNvPr id="131" name="Google Shape;131;p13"/>
            <p:cNvSpPr txBox="1"/>
            <p:nvPr/>
          </p:nvSpPr>
          <p:spPr>
            <a:xfrm>
              <a:off x="3796987" y="4306421"/>
              <a:ext cx="327300" cy="400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2000">
                  <a:solidFill>
                    <a:srgbClr val="000000"/>
                  </a:solidFill>
                  <a:latin typeface="Helvetica Neue"/>
                  <a:ea typeface="Helvetica Neue"/>
                  <a:cs typeface="Helvetica Neue"/>
                  <a:sym typeface="Helvetica Neue"/>
                </a:rPr>
                <a:t>3</a:t>
              </a:r>
              <a:endParaRPr/>
            </a:p>
          </p:txBody>
        </p:sp>
      </p:grpSp>
      <p:grpSp>
        <p:nvGrpSpPr>
          <p:cNvPr id="132" name="Google Shape;132;p13"/>
          <p:cNvGrpSpPr/>
          <p:nvPr/>
        </p:nvGrpSpPr>
        <p:grpSpPr>
          <a:xfrm>
            <a:off x="2057339" y="2320165"/>
            <a:ext cx="803999" cy="653769"/>
            <a:chOff x="5768593" y="3766891"/>
            <a:chExt cx="950465" cy="939729"/>
          </a:xfrm>
        </p:grpSpPr>
        <p:grpSp>
          <p:nvGrpSpPr>
            <p:cNvPr id="133" name="Google Shape;133;p13"/>
            <p:cNvGrpSpPr/>
            <p:nvPr/>
          </p:nvGrpSpPr>
          <p:grpSpPr>
            <a:xfrm>
              <a:off x="5768593" y="3766891"/>
              <a:ext cx="950465" cy="939618"/>
              <a:chOff x="2693419" y="2433868"/>
              <a:chExt cx="813685" cy="804399"/>
            </a:xfrm>
          </p:grpSpPr>
          <p:sp>
            <p:nvSpPr>
              <p:cNvPr id="134" name="Google Shape;134;p13"/>
              <p:cNvSpPr/>
              <p:nvPr/>
            </p:nvSpPr>
            <p:spPr>
              <a:xfrm>
                <a:off x="2693419" y="2433868"/>
                <a:ext cx="804300" cy="804300"/>
              </a:xfrm>
              <a:prstGeom prst="roundRect">
                <a:avLst>
                  <a:gd fmla="val 10513" name="adj"/>
                </a:avLst>
              </a:prstGeom>
              <a:solidFill>
                <a:srgbClr val="FFDFA7"/>
              </a:solidFill>
              <a:ln>
                <a:noFill/>
              </a:ln>
            </p:spPr>
            <p:txBody>
              <a:bodyPr anchorCtr="0" anchor="ctr" bIns="45700" lIns="91425" spcFirstLastPara="1" rIns="201150" wrap="square" tIns="45700">
                <a:noAutofit/>
              </a:bodyPr>
              <a:lstStyle/>
              <a:p>
                <a:pPr indent="0" lvl="0" marL="0" marR="0" rtl="0" algn="ctr">
                  <a:spcBef>
                    <a:spcPts val="0"/>
                  </a:spcBef>
                  <a:spcAft>
                    <a:spcPts val="0"/>
                  </a:spcAft>
                  <a:buNone/>
                </a:pPr>
                <a:r>
                  <a:rPr lang="en" sz="4800">
                    <a:solidFill>
                      <a:srgbClr val="000000"/>
                    </a:solidFill>
                    <a:latin typeface="Helvetica Neue"/>
                    <a:ea typeface="Helvetica Neue"/>
                    <a:cs typeface="Helvetica Neue"/>
                    <a:sym typeface="Helvetica Neue"/>
                  </a:rPr>
                  <a:t>R</a:t>
                </a:r>
                <a:endParaRPr/>
              </a:p>
            </p:txBody>
          </p:sp>
          <p:sp>
            <p:nvSpPr>
              <p:cNvPr id="135" name="Google Shape;135;p13"/>
              <p:cNvSpPr/>
              <p:nvPr/>
            </p:nvSpPr>
            <p:spPr>
              <a:xfrm>
                <a:off x="3389204" y="2433868"/>
                <a:ext cx="117900" cy="804399"/>
              </a:xfrm>
              <a:custGeom>
                <a:rect b="b" l="l" r="r" t="t"/>
                <a:pathLst>
                  <a:path extrusionOk="0" h="804399" w="117900">
                    <a:moveTo>
                      <a:pt x="0" y="0"/>
                    </a:moveTo>
                    <a:lnTo>
                      <a:pt x="33334" y="0"/>
                    </a:lnTo>
                    <a:cubicBezTo>
                      <a:pt x="80039" y="0"/>
                      <a:pt x="117900" y="37861"/>
                      <a:pt x="117900" y="84566"/>
                    </a:cubicBezTo>
                    <a:lnTo>
                      <a:pt x="117900" y="719833"/>
                    </a:lnTo>
                    <a:cubicBezTo>
                      <a:pt x="117900" y="766538"/>
                      <a:pt x="80039" y="804399"/>
                      <a:pt x="33334" y="804399"/>
                    </a:cubicBezTo>
                    <a:lnTo>
                      <a:pt x="0" y="804399"/>
                    </a:lnTo>
                    <a:cubicBezTo>
                      <a:pt x="46705" y="804399"/>
                      <a:pt x="84566" y="766538"/>
                      <a:pt x="84566" y="719833"/>
                    </a:cubicBezTo>
                    <a:lnTo>
                      <a:pt x="84566" y="84566"/>
                    </a:lnTo>
                    <a:cubicBezTo>
                      <a:pt x="84566" y="37861"/>
                      <a:pt x="46705" y="0"/>
                      <a:pt x="0" y="0"/>
                    </a:cubicBezTo>
                    <a:close/>
                  </a:path>
                </a:pathLst>
              </a:custGeom>
              <a:solidFill>
                <a:srgbClr val="9D8454"/>
              </a:solidFill>
              <a:ln>
                <a:noFill/>
              </a:ln>
            </p:spPr>
            <p:txBody>
              <a:bodyPr anchorCtr="0" anchor="ctr" bIns="45700" lIns="91425" spcFirstLastPara="1" rIns="201150" wrap="square" tIns="45700">
                <a:noAutofit/>
              </a:bodyPr>
              <a:lstStyle/>
              <a:p>
                <a:pPr indent="0" lvl="0" marL="0" marR="0" rtl="0" algn="r">
                  <a:spcBef>
                    <a:spcPts val="0"/>
                  </a:spcBef>
                  <a:spcAft>
                    <a:spcPts val="0"/>
                  </a:spcAft>
                  <a:buNone/>
                </a:pPr>
                <a:r>
                  <a:t/>
                </a:r>
                <a:endParaRPr sz="4800">
                  <a:solidFill>
                    <a:srgbClr val="000000"/>
                  </a:solidFill>
                  <a:latin typeface="Helvetica Neue"/>
                  <a:ea typeface="Helvetica Neue"/>
                  <a:cs typeface="Helvetica Neue"/>
                  <a:sym typeface="Helvetica Neue"/>
                </a:endParaRPr>
              </a:p>
            </p:txBody>
          </p:sp>
        </p:grpSp>
        <p:sp>
          <p:nvSpPr>
            <p:cNvPr id="136" name="Google Shape;136;p13"/>
            <p:cNvSpPr txBox="1"/>
            <p:nvPr/>
          </p:nvSpPr>
          <p:spPr>
            <a:xfrm>
              <a:off x="6357566" y="4306420"/>
              <a:ext cx="327300" cy="400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2000">
                  <a:solidFill>
                    <a:srgbClr val="000000"/>
                  </a:solidFill>
                  <a:latin typeface="Helvetica Neue"/>
                  <a:ea typeface="Helvetica Neue"/>
                  <a:cs typeface="Helvetica Neue"/>
                  <a:sym typeface="Helvetica Neue"/>
                </a:rPr>
                <a:t>1</a:t>
              </a:r>
              <a:endParaRPr/>
            </a:p>
          </p:txBody>
        </p:sp>
      </p:grpSp>
      <p:grpSp>
        <p:nvGrpSpPr>
          <p:cNvPr id="137" name="Google Shape;137;p13"/>
          <p:cNvGrpSpPr/>
          <p:nvPr/>
        </p:nvGrpSpPr>
        <p:grpSpPr>
          <a:xfrm>
            <a:off x="3086196" y="2320199"/>
            <a:ext cx="803999" cy="653769"/>
            <a:chOff x="2132670" y="3766892"/>
            <a:chExt cx="950465" cy="939729"/>
          </a:xfrm>
        </p:grpSpPr>
        <p:grpSp>
          <p:nvGrpSpPr>
            <p:cNvPr id="138" name="Google Shape;138;p13"/>
            <p:cNvGrpSpPr/>
            <p:nvPr/>
          </p:nvGrpSpPr>
          <p:grpSpPr>
            <a:xfrm>
              <a:off x="2132670" y="3766892"/>
              <a:ext cx="950465" cy="939618"/>
              <a:chOff x="2693419" y="2433868"/>
              <a:chExt cx="813685" cy="804399"/>
            </a:xfrm>
          </p:grpSpPr>
          <p:sp>
            <p:nvSpPr>
              <p:cNvPr id="139" name="Google Shape;139;p13"/>
              <p:cNvSpPr/>
              <p:nvPr/>
            </p:nvSpPr>
            <p:spPr>
              <a:xfrm>
                <a:off x="2693419" y="2433868"/>
                <a:ext cx="804300" cy="804300"/>
              </a:xfrm>
              <a:prstGeom prst="roundRect">
                <a:avLst>
                  <a:gd fmla="val 10513" name="adj"/>
                </a:avLst>
              </a:prstGeom>
              <a:solidFill>
                <a:srgbClr val="FFDFA7"/>
              </a:solidFill>
              <a:ln>
                <a:noFill/>
              </a:ln>
            </p:spPr>
            <p:txBody>
              <a:bodyPr anchorCtr="0" anchor="ctr" bIns="45700" lIns="91425" spcFirstLastPara="1" rIns="201150" wrap="square" tIns="45700">
                <a:noAutofit/>
              </a:bodyPr>
              <a:lstStyle/>
              <a:p>
                <a:pPr indent="0" lvl="0" marL="0" marR="0" rtl="0" algn="ctr">
                  <a:spcBef>
                    <a:spcPts val="0"/>
                  </a:spcBef>
                  <a:spcAft>
                    <a:spcPts val="0"/>
                  </a:spcAft>
                  <a:buNone/>
                </a:pPr>
                <a:r>
                  <a:rPr lang="en" sz="4800">
                    <a:solidFill>
                      <a:srgbClr val="000000"/>
                    </a:solidFill>
                    <a:latin typeface="Helvetica Neue"/>
                    <a:ea typeface="Helvetica Neue"/>
                    <a:cs typeface="Helvetica Neue"/>
                    <a:sym typeface="Helvetica Neue"/>
                  </a:rPr>
                  <a:t>O</a:t>
                </a:r>
                <a:endParaRPr/>
              </a:p>
            </p:txBody>
          </p:sp>
          <p:sp>
            <p:nvSpPr>
              <p:cNvPr id="140" name="Google Shape;140;p13"/>
              <p:cNvSpPr/>
              <p:nvPr/>
            </p:nvSpPr>
            <p:spPr>
              <a:xfrm>
                <a:off x="3389204" y="2433868"/>
                <a:ext cx="117900" cy="804399"/>
              </a:xfrm>
              <a:custGeom>
                <a:rect b="b" l="l" r="r" t="t"/>
                <a:pathLst>
                  <a:path extrusionOk="0" h="804399" w="117900">
                    <a:moveTo>
                      <a:pt x="0" y="0"/>
                    </a:moveTo>
                    <a:lnTo>
                      <a:pt x="33334" y="0"/>
                    </a:lnTo>
                    <a:cubicBezTo>
                      <a:pt x="80039" y="0"/>
                      <a:pt x="117900" y="37861"/>
                      <a:pt x="117900" y="84566"/>
                    </a:cubicBezTo>
                    <a:lnTo>
                      <a:pt x="117900" y="719833"/>
                    </a:lnTo>
                    <a:cubicBezTo>
                      <a:pt x="117900" y="766538"/>
                      <a:pt x="80039" y="804399"/>
                      <a:pt x="33334" y="804399"/>
                    </a:cubicBezTo>
                    <a:lnTo>
                      <a:pt x="0" y="804399"/>
                    </a:lnTo>
                    <a:cubicBezTo>
                      <a:pt x="46705" y="804399"/>
                      <a:pt x="84566" y="766538"/>
                      <a:pt x="84566" y="719833"/>
                    </a:cubicBezTo>
                    <a:lnTo>
                      <a:pt x="84566" y="84566"/>
                    </a:lnTo>
                    <a:cubicBezTo>
                      <a:pt x="84566" y="37861"/>
                      <a:pt x="46705" y="0"/>
                      <a:pt x="0" y="0"/>
                    </a:cubicBezTo>
                    <a:close/>
                  </a:path>
                </a:pathLst>
              </a:custGeom>
              <a:solidFill>
                <a:srgbClr val="9D8454"/>
              </a:solidFill>
              <a:ln>
                <a:noFill/>
              </a:ln>
            </p:spPr>
            <p:txBody>
              <a:bodyPr anchorCtr="0" anchor="ctr" bIns="45700" lIns="91425" spcFirstLastPara="1" rIns="201150" wrap="square" tIns="45700">
                <a:noAutofit/>
              </a:bodyPr>
              <a:lstStyle/>
              <a:p>
                <a:pPr indent="0" lvl="0" marL="0" marR="0" rtl="0" algn="r">
                  <a:spcBef>
                    <a:spcPts val="0"/>
                  </a:spcBef>
                  <a:spcAft>
                    <a:spcPts val="0"/>
                  </a:spcAft>
                  <a:buNone/>
                </a:pPr>
                <a:r>
                  <a:t/>
                </a:r>
                <a:endParaRPr sz="4800">
                  <a:solidFill>
                    <a:srgbClr val="000000"/>
                  </a:solidFill>
                  <a:latin typeface="Helvetica Neue"/>
                  <a:ea typeface="Helvetica Neue"/>
                  <a:cs typeface="Helvetica Neue"/>
                  <a:sym typeface="Helvetica Neue"/>
                </a:endParaRPr>
              </a:p>
            </p:txBody>
          </p:sp>
        </p:grpSp>
        <p:sp>
          <p:nvSpPr>
            <p:cNvPr id="141" name="Google Shape;141;p13"/>
            <p:cNvSpPr txBox="1"/>
            <p:nvPr/>
          </p:nvSpPr>
          <p:spPr>
            <a:xfrm>
              <a:off x="2690113" y="4306421"/>
              <a:ext cx="327300" cy="400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2000">
                  <a:solidFill>
                    <a:srgbClr val="000000"/>
                  </a:solidFill>
                  <a:latin typeface="Helvetica Neue"/>
                  <a:ea typeface="Helvetica Neue"/>
                  <a:cs typeface="Helvetica Neue"/>
                  <a:sym typeface="Helvetica Neue"/>
                </a:rPr>
                <a:t>1</a:t>
              </a:r>
              <a:endParaRPr/>
            </a:p>
          </p:txBody>
        </p:sp>
      </p:grpSp>
      <p:grpSp>
        <p:nvGrpSpPr>
          <p:cNvPr id="142" name="Google Shape;142;p13"/>
          <p:cNvGrpSpPr/>
          <p:nvPr/>
        </p:nvGrpSpPr>
        <p:grpSpPr>
          <a:xfrm>
            <a:off x="4115115" y="2320253"/>
            <a:ext cx="678157" cy="653769"/>
            <a:chOff x="4556617" y="2535079"/>
            <a:chExt cx="950465" cy="939729"/>
          </a:xfrm>
        </p:grpSpPr>
        <p:grpSp>
          <p:nvGrpSpPr>
            <p:cNvPr id="143" name="Google Shape;143;p13"/>
            <p:cNvGrpSpPr/>
            <p:nvPr/>
          </p:nvGrpSpPr>
          <p:grpSpPr>
            <a:xfrm>
              <a:off x="4556617" y="2535079"/>
              <a:ext cx="950465" cy="939618"/>
              <a:chOff x="2693419" y="2433868"/>
              <a:chExt cx="813685" cy="804399"/>
            </a:xfrm>
          </p:grpSpPr>
          <p:sp>
            <p:nvSpPr>
              <p:cNvPr id="144" name="Google Shape;144;p13"/>
              <p:cNvSpPr/>
              <p:nvPr/>
            </p:nvSpPr>
            <p:spPr>
              <a:xfrm>
                <a:off x="2693419" y="2433868"/>
                <a:ext cx="804300" cy="804300"/>
              </a:xfrm>
              <a:prstGeom prst="roundRect">
                <a:avLst>
                  <a:gd fmla="val 10513" name="adj"/>
                </a:avLst>
              </a:prstGeom>
              <a:solidFill>
                <a:srgbClr val="FFDFA7"/>
              </a:solidFill>
              <a:ln>
                <a:noFill/>
              </a:ln>
            </p:spPr>
            <p:txBody>
              <a:bodyPr anchorCtr="0" anchor="ctr" bIns="45700" lIns="91425" spcFirstLastPara="1" rIns="201150" wrap="square" tIns="45700">
                <a:noAutofit/>
              </a:bodyPr>
              <a:lstStyle/>
              <a:p>
                <a:pPr indent="0" lvl="0" marL="0" marR="0" rtl="0" algn="ctr">
                  <a:spcBef>
                    <a:spcPts val="0"/>
                  </a:spcBef>
                  <a:spcAft>
                    <a:spcPts val="0"/>
                  </a:spcAft>
                  <a:buNone/>
                </a:pPr>
                <a:r>
                  <a:rPr lang="en" sz="4800">
                    <a:solidFill>
                      <a:srgbClr val="000000"/>
                    </a:solidFill>
                    <a:latin typeface="Helvetica Neue"/>
                    <a:ea typeface="Helvetica Neue"/>
                    <a:cs typeface="Helvetica Neue"/>
                    <a:sym typeface="Helvetica Neue"/>
                  </a:rPr>
                  <a:t>J</a:t>
                </a:r>
                <a:endParaRPr/>
              </a:p>
            </p:txBody>
          </p:sp>
          <p:sp>
            <p:nvSpPr>
              <p:cNvPr id="145" name="Google Shape;145;p13"/>
              <p:cNvSpPr/>
              <p:nvPr/>
            </p:nvSpPr>
            <p:spPr>
              <a:xfrm>
                <a:off x="3389204" y="2433868"/>
                <a:ext cx="117900" cy="804399"/>
              </a:xfrm>
              <a:custGeom>
                <a:rect b="b" l="l" r="r" t="t"/>
                <a:pathLst>
                  <a:path extrusionOk="0" h="804399" w="117900">
                    <a:moveTo>
                      <a:pt x="0" y="0"/>
                    </a:moveTo>
                    <a:lnTo>
                      <a:pt x="33334" y="0"/>
                    </a:lnTo>
                    <a:cubicBezTo>
                      <a:pt x="80039" y="0"/>
                      <a:pt x="117900" y="37861"/>
                      <a:pt x="117900" y="84566"/>
                    </a:cubicBezTo>
                    <a:lnTo>
                      <a:pt x="117900" y="719833"/>
                    </a:lnTo>
                    <a:cubicBezTo>
                      <a:pt x="117900" y="766538"/>
                      <a:pt x="80039" y="804399"/>
                      <a:pt x="33334" y="804399"/>
                    </a:cubicBezTo>
                    <a:lnTo>
                      <a:pt x="0" y="804399"/>
                    </a:lnTo>
                    <a:cubicBezTo>
                      <a:pt x="46705" y="804399"/>
                      <a:pt x="84566" y="766538"/>
                      <a:pt x="84566" y="719833"/>
                    </a:cubicBezTo>
                    <a:lnTo>
                      <a:pt x="84566" y="84566"/>
                    </a:lnTo>
                    <a:cubicBezTo>
                      <a:pt x="84566" y="37861"/>
                      <a:pt x="46705" y="0"/>
                      <a:pt x="0" y="0"/>
                    </a:cubicBezTo>
                    <a:close/>
                  </a:path>
                </a:pathLst>
              </a:custGeom>
              <a:solidFill>
                <a:srgbClr val="9D8454"/>
              </a:solidFill>
              <a:ln>
                <a:noFill/>
              </a:ln>
            </p:spPr>
            <p:txBody>
              <a:bodyPr anchorCtr="0" anchor="ctr" bIns="45700" lIns="91425" spcFirstLastPara="1" rIns="201150" wrap="square" tIns="45700">
                <a:noAutofit/>
              </a:bodyPr>
              <a:lstStyle/>
              <a:p>
                <a:pPr indent="0" lvl="0" marL="0" marR="0" rtl="0" algn="r">
                  <a:spcBef>
                    <a:spcPts val="0"/>
                  </a:spcBef>
                  <a:spcAft>
                    <a:spcPts val="0"/>
                  </a:spcAft>
                  <a:buNone/>
                </a:pPr>
                <a:r>
                  <a:t/>
                </a:r>
                <a:endParaRPr sz="4800">
                  <a:solidFill>
                    <a:srgbClr val="000000"/>
                  </a:solidFill>
                  <a:latin typeface="Helvetica Neue"/>
                  <a:ea typeface="Helvetica Neue"/>
                  <a:cs typeface="Helvetica Neue"/>
                  <a:sym typeface="Helvetica Neue"/>
                </a:endParaRPr>
              </a:p>
            </p:txBody>
          </p:sp>
        </p:grpSp>
        <p:sp>
          <p:nvSpPr>
            <p:cNvPr id="146" name="Google Shape;146;p13"/>
            <p:cNvSpPr txBox="1"/>
            <p:nvPr/>
          </p:nvSpPr>
          <p:spPr>
            <a:xfrm>
              <a:off x="5061510" y="3074608"/>
              <a:ext cx="327300" cy="400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2000">
                  <a:solidFill>
                    <a:srgbClr val="000000"/>
                  </a:solidFill>
                  <a:latin typeface="Helvetica Neue"/>
                  <a:ea typeface="Helvetica Neue"/>
                  <a:cs typeface="Helvetica Neue"/>
                  <a:sym typeface="Helvetica Neue"/>
                </a:rPr>
                <a:t>8</a:t>
              </a:r>
              <a:endParaRPr/>
            </a:p>
          </p:txBody>
        </p:sp>
      </p:grpSp>
      <p:grpSp>
        <p:nvGrpSpPr>
          <p:cNvPr id="147" name="Google Shape;147;p13"/>
          <p:cNvGrpSpPr/>
          <p:nvPr/>
        </p:nvGrpSpPr>
        <p:grpSpPr>
          <a:xfrm>
            <a:off x="5018655" y="2320313"/>
            <a:ext cx="803999" cy="653769"/>
            <a:chOff x="6980567" y="1303267"/>
            <a:chExt cx="950465" cy="939729"/>
          </a:xfrm>
        </p:grpSpPr>
        <p:grpSp>
          <p:nvGrpSpPr>
            <p:cNvPr id="148" name="Google Shape;148;p13"/>
            <p:cNvGrpSpPr/>
            <p:nvPr/>
          </p:nvGrpSpPr>
          <p:grpSpPr>
            <a:xfrm>
              <a:off x="6980567" y="1303267"/>
              <a:ext cx="950465" cy="939618"/>
              <a:chOff x="2693419" y="2433868"/>
              <a:chExt cx="813685" cy="804399"/>
            </a:xfrm>
          </p:grpSpPr>
          <p:sp>
            <p:nvSpPr>
              <p:cNvPr id="149" name="Google Shape;149;p13"/>
              <p:cNvSpPr/>
              <p:nvPr/>
            </p:nvSpPr>
            <p:spPr>
              <a:xfrm>
                <a:off x="2693419" y="2433868"/>
                <a:ext cx="804300" cy="804300"/>
              </a:xfrm>
              <a:prstGeom prst="roundRect">
                <a:avLst>
                  <a:gd fmla="val 10513" name="adj"/>
                </a:avLst>
              </a:prstGeom>
              <a:solidFill>
                <a:srgbClr val="FFDFA7"/>
              </a:solidFill>
              <a:ln>
                <a:noFill/>
              </a:ln>
            </p:spPr>
            <p:txBody>
              <a:bodyPr anchorCtr="0" anchor="ctr" bIns="45700" lIns="91425" spcFirstLastPara="1" rIns="201150" wrap="square" tIns="45700">
                <a:noAutofit/>
              </a:bodyPr>
              <a:lstStyle/>
              <a:p>
                <a:pPr indent="0" lvl="0" marL="0" marR="0" rtl="0" algn="ctr">
                  <a:spcBef>
                    <a:spcPts val="0"/>
                  </a:spcBef>
                  <a:spcAft>
                    <a:spcPts val="0"/>
                  </a:spcAft>
                  <a:buNone/>
                </a:pPr>
                <a:r>
                  <a:rPr lang="en" sz="4800">
                    <a:solidFill>
                      <a:srgbClr val="000000"/>
                    </a:solidFill>
                    <a:latin typeface="Helvetica Neue"/>
                    <a:ea typeface="Helvetica Neue"/>
                    <a:cs typeface="Helvetica Neue"/>
                    <a:sym typeface="Helvetica Neue"/>
                  </a:rPr>
                  <a:t>E</a:t>
                </a:r>
                <a:endParaRPr/>
              </a:p>
            </p:txBody>
          </p:sp>
          <p:sp>
            <p:nvSpPr>
              <p:cNvPr id="150" name="Google Shape;150;p13"/>
              <p:cNvSpPr/>
              <p:nvPr/>
            </p:nvSpPr>
            <p:spPr>
              <a:xfrm>
                <a:off x="3389204" y="2433868"/>
                <a:ext cx="117900" cy="804399"/>
              </a:xfrm>
              <a:custGeom>
                <a:rect b="b" l="l" r="r" t="t"/>
                <a:pathLst>
                  <a:path extrusionOk="0" h="804399" w="117900">
                    <a:moveTo>
                      <a:pt x="0" y="0"/>
                    </a:moveTo>
                    <a:lnTo>
                      <a:pt x="33334" y="0"/>
                    </a:lnTo>
                    <a:cubicBezTo>
                      <a:pt x="80039" y="0"/>
                      <a:pt x="117900" y="37861"/>
                      <a:pt x="117900" y="84566"/>
                    </a:cubicBezTo>
                    <a:lnTo>
                      <a:pt x="117900" y="719833"/>
                    </a:lnTo>
                    <a:cubicBezTo>
                      <a:pt x="117900" y="766538"/>
                      <a:pt x="80039" y="804399"/>
                      <a:pt x="33334" y="804399"/>
                    </a:cubicBezTo>
                    <a:lnTo>
                      <a:pt x="0" y="804399"/>
                    </a:lnTo>
                    <a:cubicBezTo>
                      <a:pt x="46705" y="804399"/>
                      <a:pt x="84566" y="766538"/>
                      <a:pt x="84566" y="719833"/>
                    </a:cubicBezTo>
                    <a:lnTo>
                      <a:pt x="84566" y="84566"/>
                    </a:lnTo>
                    <a:cubicBezTo>
                      <a:pt x="84566" y="37861"/>
                      <a:pt x="46705" y="0"/>
                      <a:pt x="0" y="0"/>
                    </a:cubicBezTo>
                    <a:close/>
                  </a:path>
                </a:pathLst>
              </a:custGeom>
              <a:solidFill>
                <a:srgbClr val="9D8454"/>
              </a:solidFill>
              <a:ln>
                <a:noFill/>
              </a:ln>
            </p:spPr>
            <p:txBody>
              <a:bodyPr anchorCtr="0" anchor="ctr" bIns="45700" lIns="91425" spcFirstLastPara="1" rIns="201150" wrap="square" tIns="45700">
                <a:noAutofit/>
              </a:bodyPr>
              <a:lstStyle/>
              <a:p>
                <a:pPr indent="0" lvl="0" marL="0" marR="0" rtl="0" algn="r">
                  <a:spcBef>
                    <a:spcPts val="0"/>
                  </a:spcBef>
                  <a:spcAft>
                    <a:spcPts val="0"/>
                  </a:spcAft>
                  <a:buNone/>
                </a:pPr>
                <a:r>
                  <a:t/>
                </a:r>
                <a:endParaRPr sz="4800">
                  <a:solidFill>
                    <a:srgbClr val="000000"/>
                  </a:solidFill>
                  <a:latin typeface="Helvetica Neue"/>
                  <a:ea typeface="Helvetica Neue"/>
                  <a:cs typeface="Helvetica Neue"/>
                  <a:sym typeface="Helvetica Neue"/>
                </a:endParaRPr>
              </a:p>
            </p:txBody>
          </p:sp>
        </p:grpSp>
        <p:sp>
          <p:nvSpPr>
            <p:cNvPr id="151" name="Google Shape;151;p13"/>
            <p:cNvSpPr txBox="1"/>
            <p:nvPr/>
          </p:nvSpPr>
          <p:spPr>
            <a:xfrm>
              <a:off x="7569540" y="1842796"/>
              <a:ext cx="327300" cy="400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2000">
                  <a:solidFill>
                    <a:srgbClr val="000000"/>
                  </a:solidFill>
                  <a:latin typeface="Helvetica Neue"/>
                  <a:ea typeface="Helvetica Neue"/>
                  <a:cs typeface="Helvetica Neue"/>
                  <a:sym typeface="Helvetica Neue"/>
                </a:rPr>
                <a:t>1</a:t>
              </a:r>
              <a:endParaRPr/>
            </a:p>
          </p:txBody>
        </p:sp>
      </p:grpSp>
      <p:grpSp>
        <p:nvGrpSpPr>
          <p:cNvPr id="152" name="Google Shape;152;p13"/>
          <p:cNvGrpSpPr/>
          <p:nvPr/>
        </p:nvGrpSpPr>
        <p:grpSpPr>
          <a:xfrm>
            <a:off x="6047551" y="2320313"/>
            <a:ext cx="803999" cy="653769"/>
            <a:chOff x="4556618" y="1303267"/>
            <a:chExt cx="950465" cy="939729"/>
          </a:xfrm>
        </p:grpSpPr>
        <p:grpSp>
          <p:nvGrpSpPr>
            <p:cNvPr id="153" name="Google Shape;153;p13"/>
            <p:cNvGrpSpPr/>
            <p:nvPr/>
          </p:nvGrpSpPr>
          <p:grpSpPr>
            <a:xfrm>
              <a:off x="4556618" y="1303267"/>
              <a:ext cx="950465" cy="939618"/>
              <a:chOff x="2693419" y="2433868"/>
              <a:chExt cx="813685" cy="804399"/>
            </a:xfrm>
          </p:grpSpPr>
          <p:sp>
            <p:nvSpPr>
              <p:cNvPr id="154" name="Google Shape;154;p13"/>
              <p:cNvSpPr/>
              <p:nvPr/>
            </p:nvSpPr>
            <p:spPr>
              <a:xfrm>
                <a:off x="2693419" y="2433868"/>
                <a:ext cx="804300" cy="804300"/>
              </a:xfrm>
              <a:prstGeom prst="roundRect">
                <a:avLst>
                  <a:gd fmla="val 10513" name="adj"/>
                </a:avLst>
              </a:prstGeom>
              <a:solidFill>
                <a:srgbClr val="FFDFA7"/>
              </a:solidFill>
              <a:ln>
                <a:noFill/>
              </a:ln>
            </p:spPr>
            <p:txBody>
              <a:bodyPr anchorCtr="0" anchor="ctr" bIns="45700" lIns="91425" spcFirstLastPara="1" rIns="201150" wrap="square" tIns="45700">
                <a:noAutofit/>
              </a:bodyPr>
              <a:lstStyle/>
              <a:p>
                <a:pPr indent="0" lvl="0" marL="0" marR="0" rtl="0" algn="ctr">
                  <a:spcBef>
                    <a:spcPts val="0"/>
                  </a:spcBef>
                  <a:spcAft>
                    <a:spcPts val="0"/>
                  </a:spcAft>
                  <a:buNone/>
                </a:pPr>
                <a:r>
                  <a:rPr lang="en" sz="4800">
                    <a:solidFill>
                      <a:srgbClr val="000000"/>
                    </a:solidFill>
                    <a:latin typeface="Helvetica Neue"/>
                    <a:ea typeface="Helvetica Neue"/>
                    <a:cs typeface="Helvetica Neue"/>
                    <a:sym typeface="Helvetica Neue"/>
                  </a:rPr>
                  <a:t>C</a:t>
                </a:r>
                <a:endParaRPr/>
              </a:p>
            </p:txBody>
          </p:sp>
          <p:sp>
            <p:nvSpPr>
              <p:cNvPr id="155" name="Google Shape;155;p13"/>
              <p:cNvSpPr/>
              <p:nvPr/>
            </p:nvSpPr>
            <p:spPr>
              <a:xfrm>
                <a:off x="3389204" y="2433868"/>
                <a:ext cx="117900" cy="804399"/>
              </a:xfrm>
              <a:custGeom>
                <a:rect b="b" l="l" r="r" t="t"/>
                <a:pathLst>
                  <a:path extrusionOk="0" h="804399" w="117900">
                    <a:moveTo>
                      <a:pt x="0" y="0"/>
                    </a:moveTo>
                    <a:lnTo>
                      <a:pt x="33334" y="0"/>
                    </a:lnTo>
                    <a:cubicBezTo>
                      <a:pt x="80039" y="0"/>
                      <a:pt x="117900" y="37861"/>
                      <a:pt x="117900" y="84566"/>
                    </a:cubicBezTo>
                    <a:lnTo>
                      <a:pt x="117900" y="719833"/>
                    </a:lnTo>
                    <a:cubicBezTo>
                      <a:pt x="117900" y="766538"/>
                      <a:pt x="80039" y="804399"/>
                      <a:pt x="33334" y="804399"/>
                    </a:cubicBezTo>
                    <a:lnTo>
                      <a:pt x="0" y="804399"/>
                    </a:lnTo>
                    <a:cubicBezTo>
                      <a:pt x="46705" y="804399"/>
                      <a:pt x="84566" y="766538"/>
                      <a:pt x="84566" y="719833"/>
                    </a:cubicBezTo>
                    <a:lnTo>
                      <a:pt x="84566" y="84566"/>
                    </a:lnTo>
                    <a:cubicBezTo>
                      <a:pt x="84566" y="37861"/>
                      <a:pt x="46705" y="0"/>
                      <a:pt x="0" y="0"/>
                    </a:cubicBezTo>
                    <a:close/>
                  </a:path>
                </a:pathLst>
              </a:custGeom>
              <a:solidFill>
                <a:srgbClr val="9D8454"/>
              </a:solidFill>
              <a:ln>
                <a:noFill/>
              </a:ln>
            </p:spPr>
            <p:txBody>
              <a:bodyPr anchorCtr="0" anchor="ctr" bIns="45700" lIns="91425" spcFirstLastPara="1" rIns="201150" wrap="square" tIns="45700">
                <a:noAutofit/>
              </a:bodyPr>
              <a:lstStyle/>
              <a:p>
                <a:pPr indent="0" lvl="0" marL="0" marR="0" rtl="0" algn="r">
                  <a:spcBef>
                    <a:spcPts val="0"/>
                  </a:spcBef>
                  <a:spcAft>
                    <a:spcPts val="0"/>
                  </a:spcAft>
                  <a:buNone/>
                </a:pPr>
                <a:r>
                  <a:t/>
                </a:r>
                <a:endParaRPr sz="4800">
                  <a:solidFill>
                    <a:srgbClr val="000000"/>
                  </a:solidFill>
                  <a:latin typeface="Helvetica Neue"/>
                  <a:ea typeface="Helvetica Neue"/>
                  <a:cs typeface="Helvetica Neue"/>
                  <a:sym typeface="Helvetica Neue"/>
                </a:endParaRPr>
              </a:p>
            </p:txBody>
          </p:sp>
        </p:grpSp>
        <p:sp>
          <p:nvSpPr>
            <p:cNvPr id="156" name="Google Shape;156;p13"/>
            <p:cNvSpPr txBox="1"/>
            <p:nvPr/>
          </p:nvSpPr>
          <p:spPr>
            <a:xfrm>
              <a:off x="5093041" y="1842796"/>
              <a:ext cx="327300" cy="400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2000">
                  <a:solidFill>
                    <a:srgbClr val="000000"/>
                  </a:solidFill>
                  <a:latin typeface="Helvetica Neue"/>
                  <a:ea typeface="Helvetica Neue"/>
                  <a:cs typeface="Helvetica Neue"/>
                  <a:sym typeface="Helvetica Neue"/>
                </a:rPr>
                <a:t>3</a:t>
              </a:r>
              <a:endParaRPr/>
            </a:p>
          </p:txBody>
        </p:sp>
      </p:grpSp>
      <p:grpSp>
        <p:nvGrpSpPr>
          <p:cNvPr id="157" name="Google Shape;157;p13"/>
          <p:cNvGrpSpPr/>
          <p:nvPr/>
        </p:nvGrpSpPr>
        <p:grpSpPr>
          <a:xfrm>
            <a:off x="7076735" y="2320199"/>
            <a:ext cx="803999" cy="653769"/>
            <a:chOff x="8192541" y="3766890"/>
            <a:chExt cx="950465" cy="939729"/>
          </a:xfrm>
        </p:grpSpPr>
        <p:grpSp>
          <p:nvGrpSpPr>
            <p:cNvPr id="158" name="Google Shape;158;p13"/>
            <p:cNvGrpSpPr/>
            <p:nvPr/>
          </p:nvGrpSpPr>
          <p:grpSpPr>
            <a:xfrm>
              <a:off x="8192541" y="3766890"/>
              <a:ext cx="950465" cy="939618"/>
              <a:chOff x="2693419" y="2433868"/>
              <a:chExt cx="813685" cy="804399"/>
            </a:xfrm>
          </p:grpSpPr>
          <p:sp>
            <p:nvSpPr>
              <p:cNvPr id="159" name="Google Shape;159;p13"/>
              <p:cNvSpPr/>
              <p:nvPr/>
            </p:nvSpPr>
            <p:spPr>
              <a:xfrm>
                <a:off x="2693419" y="2433868"/>
                <a:ext cx="804300" cy="804300"/>
              </a:xfrm>
              <a:prstGeom prst="roundRect">
                <a:avLst>
                  <a:gd fmla="val 10513" name="adj"/>
                </a:avLst>
              </a:prstGeom>
              <a:solidFill>
                <a:srgbClr val="FFDFA7"/>
              </a:solidFill>
              <a:ln>
                <a:noFill/>
              </a:ln>
            </p:spPr>
            <p:txBody>
              <a:bodyPr anchorCtr="0" anchor="ctr" bIns="45700" lIns="91425" spcFirstLastPara="1" rIns="201150" wrap="square" tIns="45700">
                <a:noAutofit/>
              </a:bodyPr>
              <a:lstStyle/>
              <a:p>
                <a:pPr indent="0" lvl="0" marL="0" marR="0" rtl="0" algn="ctr">
                  <a:spcBef>
                    <a:spcPts val="0"/>
                  </a:spcBef>
                  <a:spcAft>
                    <a:spcPts val="0"/>
                  </a:spcAft>
                  <a:buNone/>
                </a:pPr>
                <a:r>
                  <a:rPr lang="en" sz="4800">
                    <a:solidFill>
                      <a:srgbClr val="000000"/>
                    </a:solidFill>
                    <a:latin typeface="Helvetica Neue"/>
                    <a:ea typeface="Helvetica Neue"/>
                    <a:cs typeface="Helvetica Neue"/>
                    <a:sym typeface="Helvetica Neue"/>
                  </a:rPr>
                  <a:t>T</a:t>
                </a:r>
                <a:endParaRPr/>
              </a:p>
            </p:txBody>
          </p:sp>
          <p:sp>
            <p:nvSpPr>
              <p:cNvPr id="160" name="Google Shape;160;p13"/>
              <p:cNvSpPr/>
              <p:nvPr/>
            </p:nvSpPr>
            <p:spPr>
              <a:xfrm>
                <a:off x="3389204" y="2433868"/>
                <a:ext cx="117900" cy="804399"/>
              </a:xfrm>
              <a:custGeom>
                <a:rect b="b" l="l" r="r" t="t"/>
                <a:pathLst>
                  <a:path extrusionOk="0" h="804399" w="117900">
                    <a:moveTo>
                      <a:pt x="0" y="0"/>
                    </a:moveTo>
                    <a:lnTo>
                      <a:pt x="33334" y="0"/>
                    </a:lnTo>
                    <a:cubicBezTo>
                      <a:pt x="80039" y="0"/>
                      <a:pt x="117900" y="37861"/>
                      <a:pt x="117900" y="84566"/>
                    </a:cubicBezTo>
                    <a:lnTo>
                      <a:pt x="117900" y="719833"/>
                    </a:lnTo>
                    <a:cubicBezTo>
                      <a:pt x="117900" y="766538"/>
                      <a:pt x="80039" y="804399"/>
                      <a:pt x="33334" y="804399"/>
                    </a:cubicBezTo>
                    <a:lnTo>
                      <a:pt x="0" y="804399"/>
                    </a:lnTo>
                    <a:cubicBezTo>
                      <a:pt x="46705" y="804399"/>
                      <a:pt x="84566" y="766538"/>
                      <a:pt x="84566" y="719833"/>
                    </a:cubicBezTo>
                    <a:lnTo>
                      <a:pt x="84566" y="84566"/>
                    </a:lnTo>
                    <a:cubicBezTo>
                      <a:pt x="84566" y="37861"/>
                      <a:pt x="46705" y="0"/>
                      <a:pt x="0" y="0"/>
                    </a:cubicBezTo>
                    <a:close/>
                  </a:path>
                </a:pathLst>
              </a:custGeom>
              <a:solidFill>
                <a:srgbClr val="9D8454"/>
              </a:solidFill>
              <a:ln>
                <a:noFill/>
              </a:ln>
            </p:spPr>
            <p:txBody>
              <a:bodyPr anchorCtr="0" anchor="ctr" bIns="45700" lIns="91425" spcFirstLastPara="1" rIns="201150" wrap="square" tIns="45700">
                <a:noAutofit/>
              </a:bodyPr>
              <a:lstStyle/>
              <a:p>
                <a:pPr indent="0" lvl="0" marL="0" marR="0" rtl="0" algn="r">
                  <a:spcBef>
                    <a:spcPts val="0"/>
                  </a:spcBef>
                  <a:spcAft>
                    <a:spcPts val="0"/>
                  </a:spcAft>
                  <a:buNone/>
                </a:pPr>
                <a:r>
                  <a:t/>
                </a:r>
                <a:endParaRPr sz="4800">
                  <a:solidFill>
                    <a:srgbClr val="000000"/>
                  </a:solidFill>
                  <a:latin typeface="Helvetica Neue"/>
                  <a:ea typeface="Helvetica Neue"/>
                  <a:cs typeface="Helvetica Neue"/>
                  <a:sym typeface="Helvetica Neue"/>
                </a:endParaRPr>
              </a:p>
            </p:txBody>
          </p:sp>
        </p:grpSp>
        <p:sp>
          <p:nvSpPr>
            <p:cNvPr id="161" name="Google Shape;161;p13"/>
            <p:cNvSpPr txBox="1"/>
            <p:nvPr/>
          </p:nvSpPr>
          <p:spPr>
            <a:xfrm>
              <a:off x="8665904" y="4306419"/>
              <a:ext cx="327300" cy="400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2000">
                  <a:solidFill>
                    <a:srgbClr val="000000"/>
                  </a:solidFill>
                  <a:latin typeface="Helvetica Neue"/>
                  <a:ea typeface="Helvetica Neue"/>
                  <a:cs typeface="Helvetica Neue"/>
                  <a:sym typeface="Helvetica Neue"/>
                </a:rPr>
                <a:t>1</a:t>
              </a:r>
              <a:endParaRPr/>
            </a:p>
          </p:txBody>
        </p:sp>
      </p:grpSp>
      <p:sp>
        <p:nvSpPr>
          <p:cNvPr id="162" name="Google Shape;162;p13"/>
          <p:cNvSpPr txBox="1"/>
          <p:nvPr/>
        </p:nvSpPr>
        <p:spPr>
          <a:xfrm>
            <a:off x="3140900" y="3585850"/>
            <a:ext cx="2451900" cy="35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1"/>
                </a:solidFill>
                <a:latin typeface="Lato"/>
                <a:ea typeface="Lato"/>
                <a:cs typeface="Lato"/>
                <a:sym typeface="Lato"/>
              </a:rPr>
              <a:t>Team Members:</a:t>
            </a:r>
            <a:endParaRPr sz="2000">
              <a:solidFill>
                <a:schemeClr val="accen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grpSp>
        <p:nvGrpSpPr>
          <p:cNvPr id="254" name="Google Shape;254;p22"/>
          <p:cNvGrpSpPr/>
          <p:nvPr/>
        </p:nvGrpSpPr>
        <p:grpSpPr>
          <a:xfrm>
            <a:off x="1700316" y="1632015"/>
            <a:ext cx="950465" cy="939729"/>
            <a:chOff x="8192541" y="3766890"/>
            <a:chExt cx="950465" cy="939729"/>
          </a:xfrm>
        </p:grpSpPr>
        <p:grpSp>
          <p:nvGrpSpPr>
            <p:cNvPr id="255" name="Google Shape;255;p22"/>
            <p:cNvGrpSpPr/>
            <p:nvPr/>
          </p:nvGrpSpPr>
          <p:grpSpPr>
            <a:xfrm>
              <a:off x="8192541" y="3766890"/>
              <a:ext cx="950465" cy="939618"/>
              <a:chOff x="2693419" y="2433868"/>
              <a:chExt cx="813685" cy="804399"/>
            </a:xfrm>
          </p:grpSpPr>
          <p:sp>
            <p:nvSpPr>
              <p:cNvPr id="256" name="Google Shape;256;p22"/>
              <p:cNvSpPr/>
              <p:nvPr/>
            </p:nvSpPr>
            <p:spPr>
              <a:xfrm>
                <a:off x="2693419" y="2433868"/>
                <a:ext cx="804300" cy="804300"/>
              </a:xfrm>
              <a:prstGeom prst="roundRect">
                <a:avLst>
                  <a:gd fmla="val 10513" name="adj"/>
                </a:avLst>
              </a:prstGeom>
              <a:solidFill>
                <a:srgbClr val="FFDFA7"/>
              </a:solidFill>
              <a:ln>
                <a:noFill/>
              </a:ln>
            </p:spPr>
            <p:txBody>
              <a:bodyPr anchorCtr="0" anchor="ctr" bIns="45700" lIns="91425" spcFirstLastPara="1" rIns="201150" wrap="square" tIns="45700">
                <a:noAutofit/>
              </a:bodyPr>
              <a:lstStyle/>
              <a:p>
                <a:pPr indent="0" lvl="0" marL="0" marR="0" rtl="0" algn="ctr">
                  <a:spcBef>
                    <a:spcPts val="0"/>
                  </a:spcBef>
                  <a:spcAft>
                    <a:spcPts val="0"/>
                  </a:spcAft>
                  <a:buNone/>
                </a:pPr>
                <a:r>
                  <a:rPr lang="en" sz="4800">
                    <a:solidFill>
                      <a:srgbClr val="000000"/>
                    </a:solidFill>
                    <a:latin typeface="Helvetica Neue"/>
                    <a:ea typeface="Helvetica Neue"/>
                    <a:cs typeface="Helvetica Neue"/>
                    <a:sym typeface="Helvetica Neue"/>
                  </a:rPr>
                  <a:t>T</a:t>
                </a:r>
                <a:endParaRPr/>
              </a:p>
            </p:txBody>
          </p:sp>
          <p:sp>
            <p:nvSpPr>
              <p:cNvPr id="257" name="Google Shape;257;p22"/>
              <p:cNvSpPr/>
              <p:nvPr/>
            </p:nvSpPr>
            <p:spPr>
              <a:xfrm>
                <a:off x="3389204" y="2433868"/>
                <a:ext cx="117900" cy="804399"/>
              </a:xfrm>
              <a:custGeom>
                <a:rect b="b" l="l" r="r" t="t"/>
                <a:pathLst>
                  <a:path extrusionOk="0" h="804399" w="117900">
                    <a:moveTo>
                      <a:pt x="0" y="0"/>
                    </a:moveTo>
                    <a:lnTo>
                      <a:pt x="33334" y="0"/>
                    </a:lnTo>
                    <a:cubicBezTo>
                      <a:pt x="80039" y="0"/>
                      <a:pt x="117900" y="37861"/>
                      <a:pt x="117900" y="84566"/>
                    </a:cubicBezTo>
                    <a:lnTo>
                      <a:pt x="117900" y="719833"/>
                    </a:lnTo>
                    <a:cubicBezTo>
                      <a:pt x="117900" y="766538"/>
                      <a:pt x="80039" y="804399"/>
                      <a:pt x="33334" y="804399"/>
                    </a:cubicBezTo>
                    <a:lnTo>
                      <a:pt x="0" y="804399"/>
                    </a:lnTo>
                    <a:cubicBezTo>
                      <a:pt x="46705" y="804399"/>
                      <a:pt x="84566" y="766538"/>
                      <a:pt x="84566" y="719833"/>
                    </a:cubicBezTo>
                    <a:lnTo>
                      <a:pt x="84566" y="84566"/>
                    </a:lnTo>
                    <a:cubicBezTo>
                      <a:pt x="84566" y="37861"/>
                      <a:pt x="46705" y="0"/>
                      <a:pt x="0" y="0"/>
                    </a:cubicBezTo>
                    <a:close/>
                  </a:path>
                </a:pathLst>
              </a:custGeom>
              <a:solidFill>
                <a:srgbClr val="9D8454"/>
              </a:solidFill>
              <a:ln>
                <a:noFill/>
              </a:ln>
            </p:spPr>
            <p:txBody>
              <a:bodyPr anchorCtr="0" anchor="ctr" bIns="45700" lIns="91425" spcFirstLastPara="1" rIns="201150" wrap="square" tIns="45700">
                <a:noAutofit/>
              </a:bodyPr>
              <a:lstStyle/>
              <a:p>
                <a:pPr indent="0" lvl="0" marL="0" marR="0" rtl="0" algn="r">
                  <a:spcBef>
                    <a:spcPts val="0"/>
                  </a:spcBef>
                  <a:spcAft>
                    <a:spcPts val="0"/>
                  </a:spcAft>
                  <a:buNone/>
                </a:pPr>
                <a:r>
                  <a:t/>
                </a:r>
                <a:endParaRPr sz="4800">
                  <a:solidFill>
                    <a:srgbClr val="000000"/>
                  </a:solidFill>
                  <a:latin typeface="Helvetica Neue"/>
                  <a:ea typeface="Helvetica Neue"/>
                  <a:cs typeface="Helvetica Neue"/>
                  <a:sym typeface="Helvetica Neue"/>
                </a:endParaRPr>
              </a:p>
            </p:txBody>
          </p:sp>
        </p:grpSp>
        <p:sp>
          <p:nvSpPr>
            <p:cNvPr id="258" name="Google Shape;258;p22"/>
            <p:cNvSpPr txBox="1"/>
            <p:nvPr/>
          </p:nvSpPr>
          <p:spPr>
            <a:xfrm>
              <a:off x="8665904" y="4306419"/>
              <a:ext cx="327300" cy="400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2000">
                  <a:solidFill>
                    <a:srgbClr val="000000"/>
                  </a:solidFill>
                  <a:latin typeface="Helvetica Neue"/>
                  <a:ea typeface="Helvetica Neue"/>
                  <a:cs typeface="Helvetica Neue"/>
                  <a:sym typeface="Helvetica Neue"/>
                </a:rPr>
                <a:t>1</a:t>
              </a:r>
              <a:endParaRPr/>
            </a:p>
          </p:txBody>
        </p:sp>
      </p:grpSp>
      <p:grpSp>
        <p:nvGrpSpPr>
          <p:cNvPr id="259" name="Google Shape;259;p22"/>
          <p:cNvGrpSpPr/>
          <p:nvPr/>
        </p:nvGrpSpPr>
        <p:grpSpPr>
          <a:xfrm>
            <a:off x="2932769" y="1632030"/>
            <a:ext cx="950465" cy="939729"/>
            <a:chOff x="2132669" y="2535080"/>
            <a:chExt cx="950465" cy="939729"/>
          </a:xfrm>
        </p:grpSpPr>
        <p:grpSp>
          <p:nvGrpSpPr>
            <p:cNvPr id="260" name="Google Shape;260;p22"/>
            <p:cNvGrpSpPr/>
            <p:nvPr/>
          </p:nvGrpSpPr>
          <p:grpSpPr>
            <a:xfrm>
              <a:off x="2132669" y="2535080"/>
              <a:ext cx="950465" cy="939618"/>
              <a:chOff x="2693419" y="2433868"/>
              <a:chExt cx="813685" cy="804399"/>
            </a:xfrm>
          </p:grpSpPr>
          <p:sp>
            <p:nvSpPr>
              <p:cNvPr id="261" name="Google Shape;261;p22"/>
              <p:cNvSpPr/>
              <p:nvPr/>
            </p:nvSpPr>
            <p:spPr>
              <a:xfrm>
                <a:off x="2693419" y="2433868"/>
                <a:ext cx="804300" cy="804300"/>
              </a:xfrm>
              <a:prstGeom prst="roundRect">
                <a:avLst>
                  <a:gd fmla="val 10513" name="adj"/>
                </a:avLst>
              </a:prstGeom>
              <a:solidFill>
                <a:srgbClr val="FFDFA7"/>
              </a:solidFill>
              <a:ln>
                <a:noFill/>
              </a:ln>
            </p:spPr>
            <p:txBody>
              <a:bodyPr anchorCtr="0" anchor="ctr" bIns="45700" lIns="91425" spcFirstLastPara="1" rIns="201150" wrap="square" tIns="45700">
                <a:noAutofit/>
              </a:bodyPr>
              <a:lstStyle/>
              <a:p>
                <a:pPr indent="0" lvl="0" marL="0" marR="0" rtl="0" algn="ctr">
                  <a:spcBef>
                    <a:spcPts val="0"/>
                  </a:spcBef>
                  <a:spcAft>
                    <a:spcPts val="0"/>
                  </a:spcAft>
                  <a:buNone/>
                </a:pPr>
                <a:r>
                  <a:rPr lang="en" sz="4800">
                    <a:solidFill>
                      <a:srgbClr val="000000"/>
                    </a:solidFill>
                    <a:latin typeface="Helvetica Neue"/>
                    <a:ea typeface="Helvetica Neue"/>
                    <a:cs typeface="Helvetica Neue"/>
                    <a:sym typeface="Helvetica Neue"/>
                  </a:rPr>
                  <a:t>H</a:t>
                </a:r>
                <a:endParaRPr/>
              </a:p>
            </p:txBody>
          </p:sp>
          <p:sp>
            <p:nvSpPr>
              <p:cNvPr id="262" name="Google Shape;262;p22"/>
              <p:cNvSpPr/>
              <p:nvPr/>
            </p:nvSpPr>
            <p:spPr>
              <a:xfrm>
                <a:off x="3389204" y="2433868"/>
                <a:ext cx="117900" cy="804399"/>
              </a:xfrm>
              <a:custGeom>
                <a:rect b="b" l="l" r="r" t="t"/>
                <a:pathLst>
                  <a:path extrusionOk="0" h="804399" w="117900">
                    <a:moveTo>
                      <a:pt x="0" y="0"/>
                    </a:moveTo>
                    <a:lnTo>
                      <a:pt x="33334" y="0"/>
                    </a:lnTo>
                    <a:cubicBezTo>
                      <a:pt x="80039" y="0"/>
                      <a:pt x="117900" y="37861"/>
                      <a:pt x="117900" y="84566"/>
                    </a:cubicBezTo>
                    <a:lnTo>
                      <a:pt x="117900" y="719833"/>
                    </a:lnTo>
                    <a:cubicBezTo>
                      <a:pt x="117900" y="766538"/>
                      <a:pt x="80039" y="804399"/>
                      <a:pt x="33334" y="804399"/>
                    </a:cubicBezTo>
                    <a:lnTo>
                      <a:pt x="0" y="804399"/>
                    </a:lnTo>
                    <a:cubicBezTo>
                      <a:pt x="46705" y="804399"/>
                      <a:pt x="84566" y="766538"/>
                      <a:pt x="84566" y="719833"/>
                    </a:cubicBezTo>
                    <a:lnTo>
                      <a:pt x="84566" y="84566"/>
                    </a:lnTo>
                    <a:cubicBezTo>
                      <a:pt x="84566" y="37861"/>
                      <a:pt x="46705" y="0"/>
                      <a:pt x="0" y="0"/>
                    </a:cubicBezTo>
                    <a:close/>
                  </a:path>
                </a:pathLst>
              </a:custGeom>
              <a:solidFill>
                <a:srgbClr val="9D8454"/>
              </a:solidFill>
              <a:ln>
                <a:noFill/>
              </a:ln>
            </p:spPr>
            <p:txBody>
              <a:bodyPr anchorCtr="0" anchor="ctr" bIns="45700" lIns="91425" spcFirstLastPara="1" rIns="201150" wrap="square" tIns="45700">
                <a:noAutofit/>
              </a:bodyPr>
              <a:lstStyle/>
              <a:p>
                <a:pPr indent="0" lvl="0" marL="0" marR="0" rtl="0" algn="r">
                  <a:spcBef>
                    <a:spcPts val="0"/>
                  </a:spcBef>
                  <a:spcAft>
                    <a:spcPts val="0"/>
                  </a:spcAft>
                  <a:buNone/>
                </a:pPr>
                <a:r>
                  <a:t/>
                </a:r>
                <a:endParaRPr sz="4800">
                  <a:solidFill>
                    <a:srgbClr val="000000"/>
                  </a:solidFill>
                  <a:latin typeface="Helvetica Neue"/>
                  <a:ea typeface="Helvetica Neue"/>
                  <a:cs typeface="Helvetica Neue"/>
                  <a:sym typeface="Helvetica Neue"/>
                </a:endParaRPr>
              </a:p>
            </p:txBody>
          </p:sp>
        </p:grpSp>
        <p:sp>
          <p:nvSpPr>
            <p:cNvPr id="263" name="Google Shape;263;p22"/>
            <p:cNvSpPr txBox="1"/>
            <p:nvPr/>
          </p:nvSpPr>
          <p:spPr>
            <a:xfrm>
              <a:off x="2721642" y="3074609"/>
              <a:ext cx="327300" cy="400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2000">
                  <a:solidFill>
                    <a:srgbClr val="000000"/>
                  </a:solidFill>
                  <a:latin typeface="Helvetica Neue"/>
                  <a:ea typeface="Helvetica Neue"/>
                  <a:cs typeface="Helvetica Neue"/>
                  <a:sym typeface="Helvetica Neue"/>
                </a:rPr>
                <a:t>4</a:t>
              </a:r>
              <a:endParaRPr/>
            </a:p>
          </p:txBody>
        </p:sp>
      </p:grpSp>
      <p:grpSp>
        <p:nvGrpSpPr>
          <p:cNvPr id="264" name="Google Shape;264;p22"/>
          <p:cNvGrpSpPr/>
          <p:nvPr/>
        </p:nvGrpSpPr>
        <p:grpSpPr>
          <a:xfrm>
            <a:off x="4165220" y="1632018"/>
            <a:ext cx="950465" cy="939729"/>
            <a:chOff x="2132670" y="1303268"/>
            <a:chExt cx="950465" cy="939729"/>
          </a:xfrm>
        </p:grpSpPr>
        <p:grpSp>
          <p:nvGrpSpPr>
            <p:cNvPr id="265" name="Google Shape;265;p22"/>
            <p:cNvGrpSpPr/>
            <p:nvPr/>
          </p:nvGrpSpPr>
          <p:grpSpPr>
            <a:xfrm>
              <a:off x="2132670" y="1303268"/>
              <a:ext cx="950465" cy="939618"/>
              <a:chOff x="2693419" y="2433868"/>
              <a:chExt cx="813685" cy="804399"/>
            </a:xfrm>
          </p:grpSpPr>
          <p:sp>
            <p:nvSpPr>
              <p:cNvPr id="266" name="Google Shape;266;p22"/>
              <p:cNvSpPr/>
              <p:nvPr/>
            </p:nvSpPr>
            <p:spPr>
              <a:xfrm>
                <a:off x="2693419" y="2433868"/>
                <a:ext cx="804300" cy="804300"/>
              </a:xfrm>
              <a:prstGeom prst="roundRect">
                <a:avLst>
                  <a:gd fmla="val 10513" name="adj"/>
                </a:avLst>
              </a:prstGeom>
              <a:solidFill>
                <a:srgbClr val="FFDFA7"/>
              </a:solidFill>
              <a:ln>
                <a:noFill/>
              </a:ln>
            </p:spPr>
            <p:txBody>
              <a:bodyPr anchorCtr="0" anchor="ctr" bIns="45700" lIns="91425" spcFirstLastPara="1" rIns="201150" wrap="square" tIns="45700">
                <a:noAutofit/>
              </a:bodyPr>
              <a:lstStyle/>
              <a:p>
                <a:pPr indent="0" lvl="0" marL="0" marR="0" rtl="0" algn="ctr">
                  <a:spcBef>
                    <a:spcPts val="0"/>
                  </a:spcBef>
                  <a:spcAft>
                    <a:spcPts val="0"/>
                  </a:spcAft>
                  <a:buNone/>
                </a:pPr>
                <a:r>
                  <a:rPr lang="en" sz="4800">
                    <a:solidFill>
                      <a:srgbClr val="000000"/>
                    </a:solidFill>
                    <a:latin typeface="Helvetica Neue"/>
                    <a:ea typeface="Helvetica Neue"/>
                    <a:cs typeface="Helvetica Neue"/>
                    <a:sym typeface="Helvetica Neue"/>
                  </a:rPr>
                  <a:t>A</a:t>
                </a:r>
                <a:endParaRPr/>
              </a:p>
            </p:txBody>
          </p:sp>
          <p:sp>
            <p:nvSpPr>
              <p:cNvPr id="267" name="Google Shape;267;p22"/>
              <p:cNvSpPr/>
              <p:nvPr/>
            </p:nvSpPr>
            <p:spPr>
              <a:xfrm>
                <a:off x="3389204" y="2433868"/>
                <a:ext cx="117900" cy="804399"/>
              </a:xfrm>
              <a:custGeom>
                <a:rect b="b" l="l" r="r" t="t"/>
                <a:pathLst>
                  <a:path extrusionOk="0" h="804399" w="117900">
                    <a:moveTo>
                      <a:pt x="0" y="0"/>
                    </a:moveTo>
                    <a:lnTo>
                      <a:pt x="33334" y="0"/>
                    </a:lnTo>
                    <a:cubicBezTo>
                      <a:pt x="80039" y="0"/>
                      <a:pt x="117900" y="37861"/>
                      <a:pt x="117900" y="84566"/>
                    </a:cubicBezTo>
                    <a:lnTo>
                      <a:pt x="117900" y="719833"/>
                    </a:lnTo>
                    <a:cubicBezTo>
                      <a:pt x="117900" y="766538"/>
                      <a:pt x="80039" y="804399"/>
                      <a:pt x="33334" y="804399"/>
                    </a:cubicBezTo>
                    <a:lnTo>
                      <a:pt x="0" y="804399"/>
                    </a:lnTo>
                    <a:cubicBezTo>
                      <a:pt x="46705" y="804399"/>
                      <a:pt x="84566" y="766538"/>
                      <a:pt x="84566" y="719833"/>
                    </a:cubicBezTo>
                    <a:lnTo>
                      <a:pt x="84566" y="84566"/>
                    </a:lnTo>
                    <a:cubicBezTo>
                      <a:pt x="84566" y="37861"/>
                      <a:pt x="46705" y="0"/>
                      <a:pt x="0" y="0"/>
                    </a:cubicBezTo>
                    <a:close/>
                  </a:path>
                </a:pathLst>
              </a:custGeom>
              <a:solidFill>
                <a:srgbClr val="9D8454"/>
              </a:solidFill>
              <a:ln>
                <a:noFill/>
              </a:ln>
            </p:spPr>
            <p:txBody>
              <a:bodyPr anchorCtr="0" anchor="ctr" bIns="45700" lIns="91425" spcFirstLastPara="1" rIns="201150" wrap="square" tIns="45700">
                <a:noAutofit/>
              </a:bodyPr>
              <a:lstStyle/>
              <a:p>
                <a:pPr indent="0" lvl="0" marL="0" marR="0" rtl="0" algn="r">
                  <a:spcBef>
                    <a:spcPts val="0"/>
                  </a:spcBef>
                  <a:spcAft>
                    <a:spcPts val="0"/>
                  </a:spcAft>
                  <a:buNone/>
                </a:pPr>
                <a:r>
                  <a:t/>
                </a:r>
                <a:endParaRPr sz="4800">
                  <a:solidFill>
                    <a:srgbClr val="000000"/>
                  </a:solidFill>
                  <a:latin typeface="Helvetica Neue"/>
                  <a:ea typeface="Helvetica Neue"/>
                  <a:cs typeface="Helvetica Neue"/>
                  <a:sym typeface="Helvetica Neue"/>
                </a:endParaRPr>
              </a:p>
            </p:txBody>
          </p:sp>
        </p:grpSp>
        <p:sp>
          <p:nvSpPr>
            <p:cNvPr id="268" name="Google Shape;268;p22"/>
            <p:cNvSpPr txBox="1"/>
            <p:nvPr/>
          </p:nvSpPr>
          <p:spPr>
            <a:xfrm>
              <a:off x="2721643" y="1842797"/>
              <a:ext cx="327300" cy="400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2000">
                  <a:solidFill>
                    <a:srgbClr val="000000"/>
                  </a:solidFill>
                  <a:latin typeface="Helvetica Neue"/>
                  <a:ea typeface="Helvetica Neue"/>
                  <a:cs typeface="Helvetica Neue"/>
                  <a:sym typeface="Helvetica Neue"/>
                </a:rPr>
                <a:t>1</a:t>
              </a:r>
              <a:endParaRPr/>
            </a:p>
          </p:txBody>
        </p:sp>
      </p:grpSp>
      <p:grpSp>
        <p:nvGrpSpPr>
          <p:cNvPr id="269" name="Google Shape;269;p22"/>
          <p:cNvGrpSpPr/>
          <p:nvPr/>
        </p:nvGrpSpPr>
        <p:grpSpPr>
          <a:xfrm>
            <a:off x="5397667" y="1632028"/>
            <a:ext cx="950465" cy="939729"/>
            <a:chOff x="9404517" y="2535078"/>
            <a:chExt cx="950465" cy="939729"/>
          </a:xfrm>
        </p:grpSpPr>
        <p:grpSp>
          <p:nvGrpSpPr>
            <p:cNvPr id="270" name="Google Shape;270;p22"/>
            <p:cNvGrpSpPr/>
            <p:nvPr/>
          </p:nvGrpSpPr>
          <p:grpSpPr>
            <a:xfrm>
              <a:off x="9404517" y="2535078"/>
              <a:ext cx="950465" cy="939618"/>
              <a:chOff x="2693419" y="2433868"/>
              <a:chExt cx="813685" cy="804399"/>
            </a:xfrm>
          </p:grpSpPr>
          <p:sp>
            <p:nvSpPr>
              <p:cNvPr id="271" name="Google Shape;271;p22"/>
              <p:cNvSpPr/>
              <p:nvPr/>
            </p:nvSpPr>
            <p:spPr>
              <a:xfrm>
                <a:off x="2693419" y="2433868"/>
                <a:ext cx="804300" cy="804300"/>
              </a:xfrm>
              <a:prstGeom prst="roundRect">
                <a:avLst>
                  <a:gd fmla="val 10513" name="adj"/>
                </a:avLst>
              </a:prstGeom>
              <a:solidFill>
                <a:srgbClr val="FFDFA7"/>
              </a:solidFill>
              <a:ln>
                <a:noFill/>
              </a:ln>
            </p:spPr>
            <p:txBody>
              <a:bodyPr anchorCtr="0" anchor="ctr" bIns="45700" lIns="91425" spcFirstLastPara="1" rIns="201150" wrap="square" tIns="45700">
                <a:noAutofit/>
              </a:bodyPr>
              <a:lstStyle/>
              <a:p>
                <a:pPr indent="0" lvl="0" marL="0" marR="0" rtl="0" algn="ctr">
                  <a:spcBef>
                    <a:spcPts val="0"/>
                  </a:spcBef>
                  <a:spcAft>
                    <a:spcPts val="0"/>
                  </a:spcAft>
                  <a:buNone/>
                </a:pPr>
                <a:r>
                  <a:rPr lang="en" sz="4800">
                    <a:solidFill>
                      <a:srgbClr val="000000"/>
                    </a:solidFill>
                    <a:latin typeface="Helvetica Neue"/>
                    <a:ea typeface="Helvetica Neue"/>
                    <a:cs typeface="Helvetica Neue"/>
                    <a:sym typeface="Helvetica Neue"/>
                  </a:rPr>
                  <a:t>N</a:t>
                </a:r>
                <a:endParaRPr/>
              </a:p>
            </p:txBody>
          </p:sp>
          <p:sp>
            <p:nvSpPr>
              <p:cNvPr id="272" name="Google Shape;272;p22"/>
              <p:cNvSpPr/>
              <p:nvPr/>
            </p:nvSpPr>
            <p:spPr>
              <a:xfrm>
                <a:off x="3389204" y="2433868"/>
                <a:ext cx="117900" cy="804399"/>
              </a:xfrm>
              <a:custGeom>
                <a:rect b="b" l="l" r="r" t="t"/>
                <a:pathLst>
                  <a:path extrusionOk="0" h="804399" w="117900">
                    <a:moveTo>
                      <a:pt x="0" y="0"/>
                    </a:moveTo>
                    <a:lnTo>
                      <a:pt x="33334" y="0"/>
                    </a:lnTo>
                    <a:cubicBezTo>
                      <a:pt x="80039" y="0"/>
                      <a:pt x="117900" y="37861"/>
                      <a:pt x="117900" y="84566"/>
                    </a:cubicBezTo>
                    <a:lnTo>
                      <a:pt x="117900" y="719833"/>
                    </a:lnTo>
                    <a:cubicBezTo>
                      <a:pt x="117900" y="766538"/>
                      <a:pt x="80039" y="804399"/>
                      <a:pt x="33334" y="804399"/>
                    </a:cubicBezTo>
                    <a:lnTo>
                      <a:pt x="0" y="804399"/>
                    </a:lnTo>
                    <a:cubicBezTo>
                      <a:pt x="46705" y="804399"/>
                      <a:pt x="84566" y="766538"/>
                      <a:pt x="84566" y="719833"/>
                    </a:cubicBezTo>
                    <a:lnTo>
                      <a:pt x="84566" y="84566"/>
                    </a:lnTo>
                    <a:cubicBezTo>
                      <a:pt x="84566" y="37861"/>
                      <a:pt x="46705" y="0"/>
                      <a:pt x="0" y="0"/>
                    </a:cubicBezTo>
                    <a:close/>
                  </a:path>
                </a:pathLst>
              </a:custGeom>
              <a:solidFill>
                <a:srgbClr val="9D8454"/>
              </a:solidFill>
              <a:ln>
                <a:noFill/>
              </a:ln>
            </p:spPr>
            <p:txBody>
              <a:bodyPr anchorCtr="0" anchor="ctr" bIns="45700" lIns="91425" spcFirstLastPara="1" rIns="201150" wrap="square" tIns="45700">
                <a:noAutofit/>
              </a:bodyPr>
              <a:lstStyle/>
              <a:p>
                <a:pPr indent="0" lvl="0" marL="0" marR="0" rtl="0" algn="r">
                  <a:spcBef>
                    <a:spcPts val="0"/>
                  </a:spcBef>
                  <a:spcAft>
                    <a:spcPts val="0"/>
                  </a:spcAft>
                  <a:buNone/>
                </a:pPr>
                <a:r>
                  <a:t/>
                </a:r>
                <a:endParaRPr sz="4800">
                  <a:solidFill>
                    <a:srgbClr val="000000"/>
                  </a:solidFill>
                  <a:latin typeface="Helvetica Neue"/>
                  <a:ea typeface="Helvetica Neue"/>
                  <a:cs typeface="Helvetica Neue"/>
                  <a:sym typeface="Helvetica Neue"/>
                </a:endParaRPr>
              </a:p>
            </p:txBody>
          </p:sp>
        </p:grpSp>
        <p:sp>
          <p:nvSpPr>
            <p:cNvPr id="273" name="Google Shape;273;p22"/>
            <p:cNvSpPr txBox="1"/>
            <p:nvPr/>
          </p:nvSpPr>
          <p:spPr>
            <a:xfrm>
              <a:off x="9993490" y="3074607"/>
              <a:ext cx="327300" cy="400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2000">
                  <a:solidFill>
                    <a:srgbClr val="000000"/>
                  </a:solidFill>
                  <a:latin typeface="Helvetica Neue"/>
                  <a:ea typeface="Helvetica Neue"/>
                  <a:cs typeface="Helvetica Neue"/>
                  <a:sym typeface="Helvetica Neue"/>
                </a:rPr>
                <a:t>1</a:t>
              </a:r>
              <a:endParaRPr/>
            </a:p>
          </p:txBody>
        </p:sp>
      </p:grpSp>
      <p:grpSp>
        <p:nvGrpSpPr>
          <p:cNvPr id="274" name="Google Shape;274;p22"/>
          <p:cNvGrpSpPr/>
          <p:nvPr/>
        </p:nvGrpSpPr>
        <p:grpSpPr>
          <a:xfrm>
            <a:off x="6630117" y="1632029"/>
            <a:ext cx="950465" cy="939729"/>
            <a:chOff x="5768592" y="2535079"/>
            <a:chExt cx="950465" cy="939729"/>
          </a:xfrm>
        </p:grpSpPr>
        <p:grpSp>
          <p:nvGrpSpPr>
            <p:cNvPr id="275" name="Google Shape;275;p22"/>
            <p:cNvGrpSpPr/>
            <p:nvPr/>
          </p:nvGrpSpPr>
          <p:grpSpPr>
            <a:xfrm>
              <a:off x="5768592" y="2535079"/>
              <a:ext cx="950465" cy="939618"/>
              <a:chOff x="2693419" y="2433868"/>
              <a:chExt cx="813685" cy="804399"/>
            </a:xfrm>
          </p:grpSpPr>
          <p:sp>
            <p:nvSpPr>
              <p:cNvPr id="276" name="Google Shape;276;p22"/>
              <p:cNvSpPr/>
              <p:nvPr/>
            </p:nvSpPr>
            <p:spPr>
              <a:xfrm>
                <a:off x="2693419" y="2433868"/>
                <a:ext cx="804300" cy="804300"/>
              </a:xfrm>
              <a:prstGeom prst="roundRect">
                <a:avLst>
                  <a:gd fmla="val 10513" name="adj"/>
                </a:avLst>
              </a:prstGeom>
              <a:solidFill>
                <a:srgbClr val="FFDFA7"/>
              </a:solidFill>
              <a:ln>
                <a:noFill/>
              </a:ln>
            </p:spPr>
            <p:txBody>
              <a:bodyPr anchorCtr="0" anchor="ctr" bIns="45700" lIns="91425" spcFirstLastPara="1" rIns="201150" wrap="square" tIns="45700">
                <a:noAutofit/>
              </a:bodyPr>
              <a:lstStyle/>
              <a:p>
                <a:pPr indent="0" lvl="0" marL="0" marR="0" rtl="0" algn="ctr">
                  <a:spcBef>
                    <a:spcPts val="0"/>
                  </a:spcBef>
                  <a:spcAft>
                    <a:spcPts val="0"/>
                  </a:spcAft>
                  <a:buNone/>
                </a:pPr>
                <a:r>
                  <a:rPr lang="en" sz="4800">
                    <a:solidFill>
                      <a:srgbClr val="000000"/>
                    </a:solidFill>
                    <a:latin typeface="Helvetica Neue"/>
                    <a:ea typeface="Helvetica Neue"/>
                    <a:cs typeface="Helvetica Neue"/>
                    <a:sym typeface="Helvetica Neue"/>
                  </a:rPr>
                  <a:t>K</a:t>
                </a:r>
                <a:endParaRPr/>
              </a:p>
            </p:txBody>
          </p:sp>
          <p:sp>
            <p:nvSpPr>
              <p:cNvPr id="277" name="Google Shape;277;p22"/>
              <p:cNvSpPr/>
              <p:nvPr/>
            </p:nvSpPr>
            <p:spPr>
              <a:xfrm>
                <a:off x="3389204" y="2433868"/>
                <a:ext cx="117900" cy="804399"/>
              </a:xfrm>
              <a:custGeom>
                <a:rect b="b" l="l" r="r" t="t"/>
                <a:pathLst>
                  <a:path extrusionOk="0" h="804399" w="117900">
                    <a:moveTo>
                      <a:pt x="0" y="0"/>
                    </a:moveTo>
                    <a:lnTo>
                      <a:pt x="33334" y="0"/>
                    </a:lnTo>
                    <a:cubicBezTo>
                      <a:pt x="80039" y="0"/>
                      <a:pt x="117900" y="37861"/>
                      <a:pt x="117900" y="84566"/>
                    </a:cubicBezTo>
                    <a:lnTo>
                      <a:pt x="117900" y="719833"/>
                    </a:lnTo>
                    <a:cubicBezTo>
                      <a:pt x="117900" y="766538"/>
                      <a:pt x="80039" y="804399"/>
                      <a:pt x="33334" y="804399"/>
                    </a:cubicBezTo>
                    <a:lnTo>
                      <a:pt x="0" y="804399"/>
                    </a:lnTo>
                    <a:cubicBezTo>
                      <a:pt x="46705" y="804399"/>
                      <a:pt x="84566" y="766538"/>
                      <a:pt x="84566" y="719833"/>
                    </a:cubicBezTo>
                    <a:lnTo>
                      <a:pt x="84566" y="84566"/>
                    </a:lnTo>
                    <a:cubicBezTo>
                      <a:pt x="84566" y="37861"/>
                      <a:pt x="46705" y="0"/>
                      <a:pt x="0" y="0"/>
                    </a:cubicBezTo>
                    <a:close/>
                  </a:path>
                </a:pathLst>
              </a:custGeom>
              <a:solidFill>
                <a:srgbClr val="9D8454"/>
              </a:solidFill>
              <a:ln>
                <a:noFill/>
              </a:ln>
            </p:spPr>
            <p:txBody>
              <a:bodyPr anchorCtr="0" anchor="ctr" bIns="45700" lIns="91425" spcFirstLastPara="1" rIns="201150" wrap="square" tIns="45700">
                <a:noAutofit/>
              </a:bodyPr>
              <a:lstStyle/>
              <a:p>
                <a:pPr indent="0" lvl="0" marL="0" marR="0" rtl="0" algn="r">
                  <a:spcBef>
                    <a:spcPts val="0"/>
                  </a:spcBef>
                  <a:spcAft>
                    <a:spcPts val="0"/>
                  </a:spcAft>
                  <a:buNone/>
                </a:pPr>
                <a:r>
                  <a:t/>
                </a:r>
                <a:endParaRPr sz="4800">
                  <a:solidFill>
                    <a:srgbClr val="000000"/>
                  </a:solidFill>
                  <a:latin typeface="Helvetica Neue"/>
                  <a:ea typeface="Helvetica Neue"/>
                  <a:cs typeface="Helvetica Neue"/>
                  <a:sym typeface="Helvetica Neue"/>
                </a:endParaRPr>
              </a:p>
            </p:txBody>
          </p:sp>
        </p:grpSp>
        <p:sp>
          <p:nvSpPr>
            <p:cNvPr id="278" name="Google Shape;278;p22"/>
            <p:cNvSpPr txBox="1"/>
            <p:nvPr/>
          </p:nvSpPr>
          <p:spPr>
            <a:xfrm>
              <a:off x="6357565" y="3074608"/>
              <a:ext cx="327300" cy="400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2000">
                  <a:solidFill>
                    <a:srgbClr val="000000"/>
                  </a:solidFill>
                  <a:latin typeface="Helvetica Neue"/>
                  <a:ea typeface="Helvetica Neue"/>
                  <a:cs typeface="Helvetica Neue"/>
                  <a:sym typeface="Helvetica Neue"/>
                </a:rPr>
                <a:t>5</a:t>
              </a:r>
              <a:endParaRPr/>
            </a:p>
          </p:txBody>
        </p:sp>
      </p:grpSp>
      <p:grpSp>
        <p:nvGrpSpPr>
          <p:cNvPr id="279" name="Google Shape;279;p22"/>
          <p:cNvGrpSpPr/>
          <p:nvPr/>
        </p:nvGrpSpPr>
        <p:grpSpPr>
          <a:xfrm>
            <a:off x="2932766" y="2758428"/>
            <a:ext cx="950465" cy="939729"/>
            <a:chOff x="5768591" y="4998703"/>
            <a:chExt cx="950465" cy="939729"/>
          </a:xfrm>
        </p:grpSpPr>
        <p:grpSp>
          <p:nvGrpSpPr>
            <p:cNvPr id="280" name="Google Shape;280;p22"/>
            <p:cNvGrpSpPr/>
            <p:nvPr/>
          </p:nvGrpSpPr>
          <p:grpSpPr>
            <a:xfrm>
              <a:off x="5768591" y="4998703"/>
              <a:ext cx="950465" cy="939618"/>
              <a:chOff x="2693419" y="2433868"/>
              <a:chExt cx="813685" cy="804399"/>
            </a:xfrm>
          </p:grpSpPr>
          <p:sp>
            <p:nvSpPr>
              <p:cNvPr id="281" name="Google Shape;281;p22"/>
              <p:cNvSpPr/>
              <p:nvPr/>
            </p:nvSpPr>
            <p:spPr>
              <a:xfrm>
                <a:off x="2693419" y="2433868"/>
                <a:ext cx="804300" cy="804300"/>
              </a:xfrm>
              <a:prstGeom prst="roundRect">
                <a:avLst>
                  <a:gd fmla="val 10513" name="adj"/>
                </a:avLst>
              </a:prstGeom>
              <a:solidFill>
                <a:srgbClr val="FFDFA7"/>
              </a:solidFill>
              <a:ln>
                <a:noFill/>
              </a:ln>
            </p:spPr>
            <p:txBody>
              <a:bodyPr anchorCtr="0" anchor="ctr" bIns="45700" lIns="91425" spcFirstLastPara="1" rIns="201150" wrap="square" tIns="45700">
                <a:noAutofit/>
              </a:bodyPr>
              <a:lstStyle/>
              <a:p>
                <a:pPr indent="0" lvl="0" marL="0" marR="0" rtl="0" algn="ctr">
                  <a:spcBef>
                    <a:spcPts val="0"/>
                  </a:spcBef>
                  <a:spcAft>
                    <a:spcPts val="0"/>
                  </a:spcAft>
                  <a:buNone/>
                </a:pPr>
                <a:r>
                  <a:rPr lang="en" sz="4800">
                    <a:solidFill>
                      <a:srgbClr val="000000"/>
                    </a:solidFill>
                    <a:latin typeface="Helvetica Neue"/>
                    <a:ea typeface="Helvetica Neue"/>
                    <a:cs typeface="Helvetica Neue"/>
                    <a:sym typeface="Helvetica Neue"/>
                  </a:rPr>
                  <a:t>Y</a:t>
                </a:r>
                <a:endParaRPr/>
              </a:p>
            </p:txBody>
          </p:sp>
          <p:sp>
            <p:nvSpPr>
              <p:cNvPr id="282" name="Google Shape;282;p22"/>
              <p:cNvSpPr/>
              <p:nvPr/>
            </p:nvSpPr>
            <p:spPr>
              <a:xfrm>
                <a:off x="3389204" y="2433868"/>
                <a:ext cx="117900" cy="804399"/>
              </a:xfrm>
              <a:custGeom>
                <a:rect b="b" l="l" r="r" t="t"/>
                <a:pathLst>
                  <a:path extrusionOk="0" h="804399" w="117900">
                    <a:moveTo>
                      <a:pt x="0" y="0"/>
                    </a:moveTo>
                    <a:lnTo>
                      <a:pt x="33334" y="0"/>
                    </a:lnTo>
                    <a:cubicBezTo>
                      <a:pt x="80039" y="0"/>
                      <a:pt x="117900" y="37861"/>
                      <a:pt x="117900" y="84566"/>
                    </a:cubicBezTo>
                    <a:lnTo>
                      <a:pt x="117900" y="719833"/>
                    </a:lnTo>
                    <a:cubicBezTo>
                      <a:pt x="117900" y="766538"/>
                      <a:pt x="80039" y="804399"/>
                      <a:pt x="33334" y="804399"/>
                    </a:cubicBezTo>
                    <a:lnTo>
                      <a:pt x="0" y="804399"/>
                    </a:lnTo>
                    <a:cubicBezTo>
                      <a:pt x="46705" y="804399"/>
                      <a:pt x="84566" y="766538"/>
                      <a:pt x="84566" y="719833"/>
                    </a:cubicBezTo>
                    <a:lnTo>
                      <a:pt x="84566" y="84566"/>
                    </a:lnTo>
                    <a:cubicBezTo>
                      <a:pt x="84566" y="37861"/>
                      <a:pt x="46705" y="0"/>
                      <a:pt x="0" y="0"/>
                    </a:cubicBezTo>
                    <a:close/>
                  </a:path>
                </a:pathLst>
              </a:custGeom>
              <a:solidFill>
                <a:srgbClr val="9D8454"/>
              </a:solidFill>
              <a:ln>
                <a:noFill/>
              </a:ln>
            </p:spPr>
            <p:txBody>
              <a:bodyPr anchorCtr="0" anchor="ctr" bIns="45700" lIns="91425" spcFirstLastPara="1" rIns="201150" wrap="square" tIns="45700">
                <a:noAutofit/>
              </a:bodyPr>
              <a:lstStyle/>
              <a:p>
                <a:pPr indent="0" lvl="0" marL="0" marR="0" rtl="0" algn="r">
                  <a:spcBef>
                    <a:spcPts val="0"/>
                  </a:spcBef>
                  <a:spcAft>
                    <a:spcPts val="0"/>
                  </a:spcAft>
                  <a:buNone/>
                </a:pPr>
                <a:r>
                  <a:t/>
                </a:r>
                <a:endParaRPr sz="4800">
                  <a:solidFill>
                    <a:srgbClr val="000000"/>
                  </a:solidFill>
                  <a:latin typeface="Helvetica Neue"/>
                  <a:ea typeface="Helvetica Neue"/>
                  <a:cs typeface="Helvetica Neue"/>
                  <a:sym typeface="Helvetica Neue"/>
                </a:endParaRPr>
              </a:p>
            </p:txBody>
          </p:sp>
        </p:grpSp>
        <p:sp>
          <p:nvSpPr>
            <p:cNvPr id="283" name="Google Shape;283;p22"/>
            <p:cNvSpPr txBox="1"/>
            <p:nvPr/>
          </p:nvSpPr>
          <p:spPr>
            <a:xfrm>
              <a:off x="6262974" y="5538232"/>
              <a:ext cx="327300" cy="400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2000">
                  <a:solidFill>
                    <a:srgbClr val="000000"/>
                  </a:solidFill>
                  <a:latin typeface="Helvetica Neue"/>
                  <a:ea typeface="Helvetica Neue"/>
                  <a:cs typeface="Helvetica Neue"/>
                  <a:sym typeface="Helvetica Neue"/>
                </a:rPr>
                <a:t>4</a:t>
              </a:r>
              <a:endParaRPr/>
            </a:p>
          </p:txBody>
        </p:sp>
      </p:grpSp>
      <p:grpSp>
        <p:nvGrpSpPr>
          <p:cNvPr id="284" name="Google Shape;284;p22"/>
          <p:cNvGrpSpPr/>
          <p:nvPr/>
        </p:nvGrpSpPr>
        <p:grpSpPr>
          <a:xfrm>
            <a:off x="4096770" y="2758417"/>
            <a:ext cx="950465" cy="939729"/>
            <a:chOff x="2132670" y="3766892"/>
            <a:chExt cx="950465" cy="939729"/>
          </a:xfrm>
        </p:grpSpPr>
        <p:grpSp>
          <p:nvGrpSpPr>
            <p:cNvPr id="285" name="Google Shape;285;p22"/>
            <p:cNvGrpSpPr/>
            <p:nvPr/>
          </p:nvGrpSpPr>
          <p:grpSpPr>
            <a:xfrm>
              <a:off x="2132670" y="3766892"/>
              <a:ext cx="950465" cy="939618"/>
              <a:chOff x="2693419" y="2433868"/>
              <a:chExt cx="813685" cy="804399"/>
            </a:xfrm>
          </p:grpSpPr>
          <p:sp>
            <p:nvSpPr>
              <p:cNvPr id="286" name="Google Shape;286;p22"/>
              <p:cNvSpPr/>
              <p:nvPr/>
            </p:nvSpPr>
            <p:spPr>
              <a:xfrm>
                <a:off x="2693419" y="2433868"/>
                <a:ext cx="804300" cy="804300"/>
              </a:xfrm>
              <a:prstGeom prst="roundRect">
                <a:avLst>
                  <a:gd fmla="val 10513" name="adj"/>
                </a:avLst>
              </a:prstGeom>
              <a:solidFill>
                <a:srgbClr val="FFDFA7"/>
              </a:solidFill>
              <a:ln>
                <a:noFill/>
              </a:ln>
            </p:spPr>
            <p:txBody>
              <a:bodyPr anchorCtr="0" anchor="ctr" bIns="45700" lIns="91425" spcFirstLastPara="1" rIns="201150" wrap="square" tIns="45700">
                <a:noAutofit/>
              </a:bodyPr>
              <a:lstStyle/>
              <a:p>
                <a:pPr indent="0" lvl="0" marL="0" marR="0" rtl="0" algn="ctr">
                  <a:spcBef>
                    <a:spcPts val="0"/>
                  </a:spcBef>
                  <a:spcAft>
                    <a:spcPts val="0"/>
                  </a:spcAft>
                  <a:buNone/>
                </a:pPr>
                <a:r>
                  <a:rPr lang="en" sz="4800">
                    <a:solidFill>
                      <a:srgbClr val="000000"/>
                    </a:solidFill>
                    <a:latin typeface="Helvetica Neue"/>
                    <a:ea typeface="Helvetica Neue"/>
                    <a:cs typeface="Helvetica Neue"/>
                    <a:sym typeface="Helvetica Neue"/>
                  </a:rPr>
                  <a:t>O</a:t>
                </a:r>
                <a:endParaRPr/>
              </a:p>
            </p:txBody>
          </p:sp>
          <p:sp>
            <p:nvSpPr>
              <p:cNvPr id="287" name="Google Shape;287;p22"/>
              <p:cNvSpPr/>
              <p:nvPr/>
            </p:nvSpPr>
            <p:spPr>
              <a:xfrm>
                <a:off x="3389204" y="2433868"/>
                <a:ext cx="117900" cy="804399"/>
              </a:xfrm>
              <a:custGeom>
                <a:rect b="b" l="l" r="r" t="t"/>
                <a:pathLst>
                  <a:path extrusionOk="0" h="804399" w="117900">
                    <a:moveTo>
                      <a:pt x="0" y="0"/>
                    </a:moveTo>
                    <a:lnTo>
                      <a:pt x="33334" y="0"/>
                    </a:lnTo>
                    <a:cubicBezTo>
                      <a:pt x="80039" y="0"/>
                      <a:pt x="117900" y="37861"/>
                      <a:pt x="117900" y="84566"/>
                    </a:cubicBezTo>
                    <a:lnTo>
                      <a:pt x="117900" y="719833"/>
                    </a:lnTo>
                    <a:cubicBezTo>
                      <a:pt x="117900" y="766538"/>
                      <a:pt x="80039" y="804399"/>
                      <a:pt x="33334" y="804399"/>
                    </a:cubicBezTo>
                    <a:lnTo>
                      <a:pt x="0" y="804399"/>
                    </a:lnTo>
                    <a:cubicBezTo>
                      <a:pt x="46705" y="804399"/>
                      <a:pt x="84566" y="766538"/>
                      <a:pt x="84566" y="719833"/>
                    </a:cubicBezTo>
                    <a:lnTo>
                      <a:pt x="84566" y="84566"/>
                    </a:lnTo>
                    <a:cubicBezTo>
                      <a:pt x="84566" y="37861"/>
                      <a:pt x="46705" y="0"/>
                      <a:pt x="0" y="0"/>
                    </a:cubicBezTo>
                    <a:close/>
                  </a:path>
                </a:pathLst>
              </a:custGeom>
              <a:solidFill>
                <a:srgbClr val="9D8454"/>
              </a:solidFill>
              <a:ln>
                <a:noFill/>
              </a:ln>
            </p:spPr>
            <p:txBody>
              <a:bodyPr anchorCtr="0" anchor="ctr" bIns="45700" lIns="91425" spcFirstLastPara="1" rIns="201150" wrap="square" tIns="45700">
                <a:noAutofit/>
              </a:bodyPr>
              <a:lstStyle/>
              <a:p>
                <a:pPr indent="0" lvl="0" marL="0" marR="0" rtl="0" algn="r">
                  <a:spcBef>
                    <a:spcPts val="0"/>
                  </a:spcBef>
                  <a:spcAft>
                    <a:spcPts val="0"/>
                  </a:spcAft>
                  <a:buNone/>
                </a:pPr>
                <a:r>
                  <a:t/>
                </a:r>
                <a:endParaRPr sz="4800">
                  <a:solidFill>
                    <a:srgbClr val="000000"/>
                  </a:solidFill>
                  <a:latin typeface="Helvetica Neue"/>
                  <a:ea typeface="Helvetica Neue"/>
                  <a:cs typeface="Helvetica Neue"/>
                  <a:sym typeface="Helvetica Neue"/>
                </a:endParaRPr>
              </a:p>
            </p:txBody>
          </p:sp>
        </p:grpSp>
        <p:sp>
          <p:nvSpPr>
            <p:cNvPr id="288" name="Google Shape;288;p22"/>
            <p:cNvSpPr txBox="1"/>
            <p:nvPr/>
          </p:nvSpPr>
          <p:spPr>
            <a:xfrm>
              <a:off x="2690113" y="4306421"/>
              <a:ext cx="327300" cy="400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2000">
                  <a:solidFill>
                    <a:srgbClr val="000000"/>
                  </a:solidFill>
                  <a:latin typeface="Helvetica Neue"/>
                  <a:ea typeface="Helvetica Neue"/>
                  <a:cs typeface="Helvetica Neue"/>
                  <a:sym typeface="Helvetica Neue"/>
                </a:rPr>
                <a:t>1</a:t>
              </a:r>
              <a:endParaRPr/>
            </a:p>
          </p:txBody>
        </p:sp>
      </p:grpSp>
      <p:grpSp>
        <p:nvGrpSpPr>
          <p:cNvPr id="289" name="Google Shape;289;p22"/>
          <p:cNvGrpSpPr/>
          <p:nvPr/>
        </p:nvGrpSpPr>
        <p:grpSpPr>
          <a:xfrm>
            <a:off x="5260768" y="2758415"/>
            <a:ext cx="950465" cy="939729"/>
            <a:chOff x="9404518" y="3766890"/>
            <a:chExt cx="950465" cy="939729"/>
          </a:xfrm>
        </p:grpSpPr>
        <p:grpSp>
          <p:nvGrpSpPr>
            <p:cNvPr id="290" name="Google Shape;290;p22"/>
            <p:cNvGrpSpPr/>
            <p:nvPr/>
          </p:nvGrpSpPr>
          <p:grpSpPr>
            <a:xfrm>
              <a:off x="9404518" y="3766890"/>
              <a:ext cx="950465" cy="939618"/>
              <a:chOff x="2693419" y="2433868"/>
              <a:chExt cx="813685" cy="804399"/>
            </a:xfrm>
          </p:grpSpPr>
          <p:sp>
            <p:nvSpPr>
              <p:cNvPr id="291" name="Google Shape;291;p22"/>
              <p:cNvSpPr/>
              <p:nvPr/>
            </p:nvSpPr>
            <p:spPr>
              <a:xfrm>
                <a:off x="2693419" y="2433868"/>
                <a:ext cx="804300" cy="804300"/>
              </a:xfrm>
              <a:prstGeom prst="roundRect">
                <a:avLst>
                  <a:gd fmla="val 10513" name="adj"/>
                </a:avLst>
              </a:prstGeom>
              <a:solidFill>
                <a:srgbClr val="FFDFA7"/>
              </a:solidFill>
              <a:ln>
                <a:noFill/>
              </a:ln>
            </p:spPr>
            <p:txBody>
              <a:bodyPr anchorCtr="0" anchor="ctr" bIns="45700" lIns="91425" spcFirstLastPara="1" rIns="201150" wrap="square" tIns="45700">
                <a:noAutofit/>
              </a:bodyPr>
              <a:lstStyle/>
              <a:p>
                <a:pPr indent="0" lvl="0" marL="0" marR="0" rtl="0" algn="ctr">
                  <a:spcBef>
                    <a:spcPts val="0"/>
                  </a:spcBef>
                  <a:spcAft>
                    <a:spcPts val="0"/>
                  </a:spcAft>
                  <a:buNone/>
                </a:pPr>
                <a:r>
                  <a:rPr lang="en" sz="4800">
                    <a:solidFill>
                      <a:srgbClr val="000000"/>
                    </a:solidFill>
                    <a:latin typeface="Helvetica Neue"/>
                    <a:ea typeface="Helvetica Neue"/>
                    <a:cs typeface="Helvetica Neue"/>
                    <a:sym typeface="Helvetica Neue"/>
                  </a:rPr>
                  <a:t>U</a:t>
                </a:r>
                <a:endParaRPr/>
              </a:p>
            </p:txBody>
          </p:sp>
          <p:sp>
            <p:nvSpPr>
              <p:cNvPr id="292" name="Google Shape;292;p22"/>
              <p:cNvSpPr/>
              <p:nvPr/>
            </p:nvSpPr>
            <p:spPr>
              <a:xfrm>
                <a:off x="3389204" y="2433868"/>
                <a:ext cx="117900" cy="804399"/>
              </a:xfrm>
              <a:custGeom>
                <a:rect b="b" l="l" r="r" t="t"/>
                <a:pathLst>
                  <a:path extrusionOk="0" h="804399" w="117900">
                    <a:moveTo>
                      <a:pt x="0" y="0"/>
                    </a:moveTo>
                    <a:lnTo>
                      <a:pt x="33334" y="0"/>
                    </a:lnTo>
                    <a:cubicBezTo>
                      <a:pt x="80039" y="0"/>
                      <a:pt x="117900" y="37861"/>
                      <a:pt x="117900" y="84566"/>
                    </a:cubicBezTo>
                    <a:lnTo>
                      <a:pt x="117900" y="719833"/>
                    </a:lnTo>
                    <a:cubicBezTo>
                      <a:pt x="117900" y="766538"/>
                      <a:pt x="80039" y="804399"/>
                      <a:pt x="33334" y="804399"/>
                    </a:cubicBezTo>
                    <a:lnTo>
                      <a:pt x="0" y="804399"/>
                    </a:lnTo>
                    <a:cubicBezTo>
                      <a:pt x="46705" y="804399"/>
                      <a:pt x="84566" y="766538"/>
                      <a:pt x="84566" y="719833"/>
                    </a:cubicBezTo>
                    <a:lnTo>
                      <a:pt x="84566" y="84566"/>
                    </a:lnTo>
                    <a:cubicBezTo>
                      <a:pt x="84566" y="37861"/>
                      <a:pt x="46705" y="0"/>
                      <a:pt x="0" y="0"/>
                    </a:cubicBezTo>
                    <a:close/>
                  </a:path>
                </a:pathLst>
              </a:custGeom>
              <a:solidFill>
                <a:srgbClr val="9D8454"/>
              </a:solidFill>
              <a:ln>
                <a:noFill/>
              </a:ln>
            </p:spPr>
            <p:txBody>
              <a:bodyPr anchorCtr="0" anchor="ctr" bIns="45700" lIns="91425" spcFirstLastPara="1" rIns="201150" wrap="square" tIns="45700">
                <a:noAutofit/>
              </a:bodyPr>
              <a:lstStyle/>
              <a:p>
                <a:pPr indent="0" lvl="0" marL="0" marR="0" rtl="0" algn="r">
                  <a:spcBef>
                    <a:spcPts val="0"/>
                  </a:spcBef>
                  <a:spcAft>
                    <a:spcPts val="0"/>
                  </a:spcAft>
                  <a:buNone/>
                </a:pPr>
                <a:r>
                  <a:t/>
                </a:r>
                <a:endParaRPr sz="4800">
                  <a:solidFill>
                    <a:srgbClr val="000000"/>
                  </a:solidFill>
                  <a:latin typeface="Helvetica Neue"/>
                  <a:ea typeface="Helvetica Neue"/>
                  <a:cs typeface="Helvetica Neue"/>
                  <a:sym typeface="Helvetica Neue"/>
                </a:endParaRPr>
              </a:p>
            </p:txBody>
          </p:sp>
        </p:grpSp>
        <p:sp>
          <p:nvSpPr>
            <p:cNvPr id="293" name="Google Shape;293;p22"/>
            <p:cNvSpPr txBox="1"/>
            <p:nvPr/>
          </p:nvSpPr>
          <p:spPr>
            <a:xfrm>
              <a:off x="9961961" y="4306419"/>
              <a:ext cx="327300" cy="400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2000">
                  <a:solidFill>
                    <a:srgbClr val="000000"/>
                  </a:solidFill>
                  <a:latin typeface="Helvetica Neue"/>
                  <a:ea typeface="Helvetica Neue"/>
                  <a:cs typeface="Helvetica Neue"/>
                  <a:sym typeface="Helvetica Neue"/>
                </a:rPr>
                <a:t>1</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4"/>
          <p:cNvSpPr txBox="1"/>
          <p:nvPr/>
        </p:nvSpPr>
        <p:spPr>
          <a:xfrm>
            <a:off x="560150" y="930438"/>
            <a:ext cx="3327000" cy="269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900">
              <a:solidFill>
                <a:schemeClr val="accent1"/>
              </a:solidFill>
              <a:latin typeface="Lato"/>
              <a:ea typeface="Lato"/>
              <a:cs typeface="Lato"/>
              <a:sym typeface="Lato"/>
            </a:endParaRPr>
          </a:p>
          <a:p>
            <a:pPr indent="-349250" lvl="0" marL="457200" rtl="0" algn="l">
              <a:lnSpc>
                <a:spcPct val="115000"/>
              </a:lnSpc>
              <a:spcBef>
                <a:spcPts val="1200"/>
              </a:spcBef>
              <a:spcAft>
                <a:spcPts val="0"/>
              </a:spcAft>
              <a:buClr>
                <a:schemeClr val="accent1"/>
              </a:buClr>
              <a:buSzPts val="1900"/>
              <a:buFont typeface="Lato"/>
              <a:buChar char="❏"/>
            </a:pPr>
            <a:r>
              <a:rPr lang="en" sz="1900">
                <a:solidFill>
                  <a:schemeClr val="accent1"/>
                </a:solidFill>
                <a:latin typeface="Lato"/>
                <a:ea typeface="Lato"/>
                <a:cs typeface="Lato"/>
                <a:sym typeface="Lato"/>
              </a:rPr>
              <a:t>Challenge </a:t>
            </a:r>
            <a:endParaRPr sz="1900">
              <a:solidFill>
                <a:schemeClr val="accent1"/>
              </a:solidFill>
              <a:latin typeface="Lato"/>
              <a:ea typeface="Lato"/>
              <a:cs typeface="Lato"/>
              <a:sym typeface="Lato"/>
            </a:endParaRPr>
          </a:p>
          <a:p>
            <a:pPr indent="-349250" lvl="0" marL="457200" rtl="0" algn="l">
              <a:lnSpc>
                <a:spcPct val="115000"/>
              </a:lnSpc>
              <a:spcBef>
                <a:spcPts val="0"/>
              </a:spcBef>
              <a:spcAft>
                <a:spcPts val="0"/>
              </a:spcAft>
              <a:buClr>
                <a:schemeClr val="accent1"/>
              </a:buClr>
              <a:buSzPts val="1900"/>
              <a:buFont typeface="Lato"/>
              <a:buChar char="❏"/>
            </a:pPr>
            <a:r>
              <a:rPr lang="en" sz="1900">
                <a:solidFill>
                  <a:schemeClr val="accent1"/>
                </a:solidFill>
                <a:latin typeface="Lato"/>
                <a:ea typeface="Lato"/>
                <a:cs typeface="Lato"/>
                <a:sym typeface="Lato"/>
              </a:rPr>
              <a:t>Rules for our situation</a:t>
            </a:r>
            <a:endParaRPr sz="1900">
              <a:solidFill>
                <a:schemeClr val="accent1"/>
              </a:solidFill>
              <a:latin typeface="Lato"/>
              <a:ea typeface="Lato"/>
              <a:cs typeface="Lato"/>
              <a:sym typeface="Lato"/>
            </a:endParaRPr>
          </a:p>
          <a:p>
            <a:pPr indent="-349250" lvl="0" marL="457200" rtl="0" algn="l">
              <a:lnSpc>
                <a:spcPct val="115000"/>
              </a:lnSpc>
              <a:spcBef>
                <a:spcPts val="0"/>
              </a:spcBef>
              <a:spcAft>
                <a:spcPts val="0"/>
              </a:spcAft>
              <a:buClr>
                <a:schemeClr val="accent1"/>
              </a:buClr>
              <a:buSzPts val="1900"/>
              <a:buFont typeface="Lato"/>
              <a:buChar char="❏"/>
            </a:pPr>
            <a:r>
              <a:rPr lang="en" sz="1900">
                <a:solidFill>
                  <a:schemeClr val="accent1"/>
                </a:solidFill>
                <a:latin typeface="Lato"/>
                <a:ea typeface="Lato"/>
                <a:cs typeface="Lato"/>
                <a:sym typeface="Lato"/>
              </a:rPr>
              <a:t>Dataset structures</a:t>
            </a:r>
            <a:endParaRPr sz="1900">
              <a:solidFill>
                <a:schemeClr val="accent1"/>
              </a:solidFill>
              <a:latin typeface="Lato"/>
              <a:ea typeface="Lato"/>
              <a:cs typeface="Lato"/>
              <a:sym typeface="Lato"/>
            </a:endParaRPr>
          </a:p>
          <a:p>
            <a:pPr indent="-349250" lvl="0" marL="457200" rtl="0" algn="l">
              <a:lnSpc>
                <a:spcPct val="115000"/>
              </a:lnSpc>
              <a:spcBef>
                <a:spcPts val="0"/>
              </a:spcBef>
              <a:spcAft>
                <a:spcPts val="0"/>
              </a:spcAft>
              <a:buClr>
                <a:schemeClr val="accent1"/>
              </a:buClr>
              <a:buSzPts val="1900"/>
              <a:buFont typeface="Lato"/>
              <a:buChar char="❏"/>
            </a:pPr>
            <a:r>
              <a:rPr lang="en" sz="1900">
                <a:solidFill>
                  <a:schemeClr val="accent1"/>
                </a:solidFill>
                <a:latin typeface="Lato"/>
                <a:ea typeface="Lato"/>
                <a:cs typeface="Lato"/>
                <a:sym typeface="Lato"/>
              </a:rPr>
              <a:t>Feature engineering</a:t>
            </a:r>
            <a:endParaRPr sz="1900">
              <a:solidFill>
                <a:schemeClr val="accent1"/>
              </a:solidFill>
              <a:latin typeface="Lato"/>
              <a:ea typeface="Lato"/>
              <a:cs typeface="Lato"/>
              <a:sym typeface="Lato"/>
            </a:endParaRPr>
          </a:p>
          <a:p>
            <a:pPr indent="-349250" lvl="0" marL="457200" rtl="0" algn="l">
              <a:lnSpc>
                <a:spcPct val="115000"/>
              </a:lnSpc>
              <a:spcBef>
                <a:spcPts val="0"/>
              </a:spcBef>
              <a:spcAft>
                <a:spcPts val="0"/>
              </a:spcAft>
              <a:buClr>
                <a:schemeClr val="accent1"/>
              </a:buClr>
              <a:buSzPts val="1900"/>
              <a:buFont typeface="Lato"/>
              <a:buChar char="❏"/>
            </a:pPr>
            <a:r>
              <a:rPr lang="en" sz="1900">
                <a:solidFill>
                  <a:schemeClr val="accent1"/>
                </a:solidFill>
                <a:latin typeface="Lato"/>
                <a:ea typeface="Lato"/>
                <a:cs typeface="Lato"/>
                <a:sym typeface="Lato"/>
              </a:rPr>
              <a:t>Model comparison </a:t>
            </a:r>
            <a:endParaRPr sz="1900">
              <a:solidFill>
                <a:schemeClr val="accent1"/>
              </a:solidFill>
              <a:latin typeface="Lato"/>
              <a:ea typeface="Lato"/>
              <a:cs typeface="Lato"/>
              <a:sym typeface="Lato"/>
            </a:endParaRPr>
          </a:p>
          <a:p>
            <a:pPr indent="-349250" lvl="0" marL="457200" rtl="0" algn="l">
              <a:lnSpc>
                <a:spcPct val="115000"/>
              </a:lnSpc>
              <a:spcBef>
                <a:spcPts val="0"/>
              </a:spcBef>
              <a:spcAft>
                <a:spcPts val="0"/>
              </a:spcAft>
              <a:buClr>
                <a:schemeClr val="accent1"/>
              </a:buClr>
              <a:buSzPts val="1900"/>
              <a:buFont typeface="Lato"/>
              <a:buChar char="❏"/>
            </a:pPr>
            <a:r>
              <a:rPr lang="en" sz="1900">
                <a:solidFill>
                  <a:schemeClr val="accent1"/>
                </a:solidFill>
                <a:latin typeface="Lato"/>
                <a:ea typeface="Lato"/>
                <a:cs typeface="Lato"/>
                <a:sym typeface="Lato"/>
              </a:rPr>
              <a:t>Best model</a:t>
            </a:r>
            <a:endParaRPr sz="1900">
              <a:solidFill>
                <a:schemeClr val="accent1"/>
              </a:solidFill>
              <a:latin typeface="Lato"/>
              <a:ea typeface="Lato"/>
              <a:cs typeface="Lato"/>
              <a:sym typeface="Lato"/>
            </a:endParaRPr>
          </a:p>
          <a:p>
            <a:pPr indent="-349250" lvl="0" marL="457200" rtl="0" algn="l">
              <a:lnSpc>
                <a:spcPct val="115000"/>
              </a:lnSpc>
              <a:spcBef>
                <a:spcPts val="0"/>
              </a:spcBef>
              <a:spcAft>
                <a:spcPts val="0"/>
              </a:spcAft>
              <a:buClr>
                <a:schemeClr val="accent1"/>
              </a:buClr>
              <a:buSzPts val="1900"/>
              <a:buFont typeface="Lato"/>
              <a:buChar char="❏"/>
            </a:pPr>
            <a:r>
              <a:rPr lang="en" sz="1900">
                <a:solidFill>
                  <a:schemeClr val="accent1"/>
                </a:solidFill>
                <a:latin typeface="Lato"/>
                <a:ea typeface="Lato"/>
                <a:cs typeface="Lato"/>
                <a:sym typeface="Lato"/>
              </a:rPr>
              <a:t>Business values </a:t>
            </a:r>
            <a:endParaRPr sz="1900">
              <a:solidFill>
                <a:schemeClr val="accent1"/>
              </a:solidFill>
              <a:latin typeface="Lato"/>
              <a:ea typeface="Lato"/>
              <a:cs typeface="Lato"/>
              <a:sym typeface="Lato"/>
            </a:endParaRPr>
          </a:p>
          <a:p>
            <a:pPr indent="0" lvl="0" marL="0" rtl="0" algn="l">
              <a:lnSpc>
                <a:spcPct val="115000"/>
              </a:lnSpc>
              <a:spcBef>
                <a:spcPts val="1200"/>
              </a:spcBef>
              <a:spcAft>
                <a:spcPts val="0"/>
              </a:spcAft>
              <a:buNone/>
            </a:pPr>
            <a:r>
              <a:t/>
            </a:r>
            <a:endParaRPr sz="1900">
              <a:solidFill>
                <a:schemeClr val="accent1"/>
              </a:solidFill>
              <a:latin typeface="Lato"/>
              <a:ea typeface="Lato"/>
              <a:cs typeface="Lato"/>
              <a:sym typeface="Lato"/>
            </a:endParaRPr>
          </a:p>
          <a:p>
            <a:pPr indent="0" lvl="0" marL="0" rtl="0" algn="l">
              <a:spcBef>
                <a:spcPts val="1200"/>
              </a:spcBef>
              <a:spcAft>
                <a:spcPts val="0"/>
              </a:spcAft>
              <a:buNone/>
            </a:pPr>
            <a:r>
              <a:t/>
            </a:r>
            <a:endParaRPr sz="1300">
              <a:solidFill>
                <a:schemeClr val="accent1"/>
              </a:solidFill>
              <a:latin typeface="Lato"/>
              <a:ea typeface="Lato"/>
              <a:cs typeface="Lato"/>
              <a:sym typeface="Lato"/>
            </a:endParaRPr>
          </a:p>
        </p:txBody>
      </p:sp>
      <p:pic>
        <p:nvPicPr>
          <p:cNvPr id="168" name="Google Shape;168;p14"/>
          <p:cNvPicPr preferRelativeResize="0"/>
          <p:nvPr/>
        </p:nvPicPr>
        <p:blipFill>
          <a:blip r:embed="rId3">
            <a:alphaModFix/>
          </a:blip>
          <a:stretch>
            <a:fillRect/>
          </a:stretch>
        </p:blipFill>
        <p:spPr>
          <a:xfrm>
            <a:off x="5126324" y="1473263"/>
            <a:ext cx="3644225" cy="2428876"/>
          </a:xfrm>
          <a:prstGeom prst="rect">
            <a:avLst/>
          </a:prstGeom>
          <a:noFill/>
          <a:ln>
            <a:noFill/>
          </a:ln>
        </p:spPr>
      </p:pic>
      <p:sp>
        <p:nvSpPr>
          <p:cNvPr id="169" name="Google Shape;169;p14"/>
          <p:cNvSpPr txBox="1"/>
          <p:nvPr/>
        </p:nvSpPr>
        <p:spPr>
          <a:xfrm>
            <a:off x="484800" y="534850"/>
            <a:ext cx="40872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chemeClr val="accent1"/>
                </a:solidFill>
                <a:latin typeface="Lato"/>
                <a:ea typeface="Lato"/>
                <a:cs typeface="Lato"/>
                <a:sym typeface="Lato"/>
              </a:rPr>
              <a:t>Agenda</a:t>
            </a:r>
            <a:endParaRPr sz="3100">
              <a:solidFill>
                <a:schemeClr val="accen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5"/>
          <p:cNvSpPr txBox="1"/>
          <p:nvPr/>
        </p:nvSpPr>
        <p:spPr>
          <a:xfrm>
            <a:off x="268100" y="1370775"/>
            <a:ext cx="3690300" cy="86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accent1"/>
                </a:solidFill>
                <a:latin typeface="Lato"/>
                <a:ea typeface="Lato"/>
                <a:cs typeface="Lato"/>
                <a:sym typeface="Lato"/>
              </a:rPr>
              <a:t>Goal: </a:t>
            </a:r>
            <a:endParaRPr sz="1600">
              <a:solidFill>
                <a:schemeClr val="accent1"/>
              </a:solidFill>
              <a:latin typeface="Lato"/>
              <a:ea typeface="Lato"/>
              <a:cs typeface="Lato"/>
              <a:sym typeface="Lato"/>
            </a:endParaRPr>
          </a:p>
          <a:p>
            <a:pPr indent="-330200" lvl="0" marL="457200" rtl="0" algn="l">
              <a:lnSpc>
                <a:spcPct val="115000"/>
              </a:lnSpc>
              <a:spcBef>
                <a:spcPts val="1200"/>
              </a:spcBef>
              <a:spcAft>
                <a:spcPts val="0"/>
              </a:spcAft>
              <a:buClr>
                <a:schemeClr val="accent1"/>
              </a:buClr>
              <a:buSzPts val="1600"/>
              <a:buFont typeface="Lato"/>
              <a:buChar char="❏"/>
            </a:pPr>
            <a:r>
              <a:rPr lang="en" sz="1600">
                <a:solidFill>
                  <a:schemeClr val="accent1"/>
                </a:solidFill>
                <a:latin typeface="Lato"/>
                <a:ea typeface="Lato"/>
                <a:cs typeface="Lato"/>
                <a:sym typeface="Lato"/>
              </a:rPr>
              <a:t>To predict players’ Scrabble rating</a:t>
            </a:r>
            <a:endParaRPr sz="1300">
              <a:solidFill>
                <a:schemeClr val="accent1"/>
              </a:solidFill>
              <a:latin typeface="Lato"/>
              <a:ea typeface="Lato"/>
              <a:cs typeface="Lato"/>
              <a:sym typeface="Lato"/>
            </a:endParaRPr>
          </a:p>
        </p:txBody>
      </p:sp>
      <p:sp>
        <p:nvSpPr>
          <p:cNvPr id="175" name="Google Shape;175;p15"/>
          <p:cNvSpPr txBox="1"/>
          <p:nvPr/>
        </p:nvSpPr>
        <p:spPr>
          <a:xfrm>
            <a:off x="268100" y="2352550"/>
            <a:ext cx="3690300" cy="171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accent1"/>
                </a:solidFill>
                <a:latin typeface="Lato"/>
                <a:ea typeface="Lato"/>
                <a:cs typeface="Lato"/>
                <a:sym typeface="Lato"/>
              </a:rPr>
              <a:t>How to accomplish goal</a:t>
            </a:r>
            <a:r>
              <a:rPr lang="en" sz="1600">
                <a:solidFill>
                  <a:schemeClr val="accent1"/>
                </a:solidFill>
                <a:latin typeface="Lato"/>
                <a:ea typeface="Lato"/>
                <a:cs typeface="Lato"/>
                <a:sym typeface="Lato"/>
              </a:rPr>
              <a:t>:</a:t>
            </a:r>
            <a:endParaRPr sz="1600">
              <a:solidFill>
                <a:schemeClr val="accent1"/>
              </a:solidFill>
              <a:latin typeface="Lato"/>
              <a:ea typeface="Lato"/>
              <a:cs typeface="Lato"/>
              <a:sym typeface="Lato"/>
            </a:endParaRPr>
          </a:p>
          <a:p>
            <a:pPr indent="-330200" lvl="0" marL="457200" rtl="0" algn="l">
              <a:lnSpc>
                <a:spcPct val="115000"/>
              </a:lnSpc>
              <a:spcBef>
                <a:spcPts val="1200"/>
              </a:spcBef>
              <a:spcAft>
                <a:spcPts val="0"/>
              </a:spcAft>
              <a:buClr>
                <a:schemeClr val="accent1"/>
              </a:buClr>
              <a:buSzPts val="1600"/>
              <a:buFont typeface="Lato"/>
              <a:buChar char="❏"/>
            </a:pPr>
            <a:r>
              <a:rPr lang="en" sz="1600">
                <a:solidFill>
                  <a:schemeClr val="accent1"/>
                </a:solidFill>
                <a:latin typeface="Lato"/>
                <a:ea typeface="Lato"/>
                <a:cs typeface="Lato"/>
                <a:sym typeface="Lato"/>
              </a:rPr>
              <a:t>Create new features from these datasets</a:t>
            </a:r>
            <a:endParaRPr sz="1600">
              <a:solidFill>
                <a:schemeClr val="accent1"/>
              </a:solidFill>
              <a:latin typeface="Lato"/>
              <a:ea typeface="Lato"/>
              <a:cs typeface="Lato"/>
              <a:sym typeface="Lato"/>
            </a:endParaRPr>
          </a:p>
          <a:p>
            <a:pPr indent="-330200" lvl="0" marL="457200" rtl="0" algn="l">
              <a:lnSpc>
                <a:spcPct val="115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Build multiple predictive models</a:t>
            </a:r>
            <a:endParaRPr sz="1600">
              <a:solidFill>
                <a:schemeClr val="accent1"/>
              </a:solidFill>
              <a:latin typeface="Lato"/>
              <a:ea typeface="Lato"/>
              <a:cs typeface="Lato"/>
              <a:sym typeface="Lato"/>
            </a:endParaRPr>
          </a:p>
          <a:p>
            <a:pPr indent="-330200" lvl="0" marL="457200" rtl="0" algn="l">
              <a:lnSpc>
                <a:spcPct val="115000"/>
              </a:lnSpc>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Evaluate and decide best model</a:t>
            </a:r>
            <a:endParaRPr sz="1600">
              <a:solidFill>
                <a:schemeClr val="accent1"/>
              </a:solidFill>
              <a:latin typeface="Lato"/>
              <a:ea typeface="Lato"/>
              <a:cs typeface="Lato"/>
              <a:sym typeface="Lato"/>
            </a:endParaRPr>
          </a:p>
        </p:txBody>
      </p:sp>
      <p:pic>
        <p:nvPicPr>
          <p:cNvPr id="176" name="Google Shape;176;p15"/>
          <p:cNvPicPr preferRelativeResize="0"/>
          <p:nvPr/>
        </p:nvPicPr>
        <p:blipFill>
          <a:blip r:embed="rId3">
            <a:alphaModFix/>
          </a:blip>
          <a:stretch>
            <a:fillRect/>
          </a:stretch>
        </p:blipFill>
        <p:spPr>
          <a:xfrm rot="5400000">
            <a:off x="5049625" y="995063"/>
            <a:ext cx="2865731" cy="3820975"/>
          </a:xfrm>
          <a:prstGeom prst="rect">
            <a:avLst/>
          </a:prstGeom>
          <a:noFill/>
          <a:ln>
            <a:noFill/>
          </a:ln>
        </p:spPr>
      </p:pic>
      <p:sp>
        <p:nvSpPr>
          <p:cNvPr id="177" name="Google Shape;177;p15"/>
          <p:cNvSpPr txBox="1"/>
          <p:nvPr/>
        </p:nvSpPr>
        <p:spPr>
          <a:xfrm>
            <a:off x="315900" y="522500"/>
            <a:ext cx="40872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chemeClr val="accent1"/>
                </a:solidFill>
                <a:latin typeface="Lato"/>
                <a:ea typeface="Lato"/>
                <a:cs typeface="Lato"/>
                <a:sym typeface="Lato"/>
              </a:rPr>
              <a:t>Challenge</a:t>
            </a:r>
            <a:endParaRPr sz="31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000"/>
                                        <p:tgtEl>
                                          <p:spTgt spid="17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1000"/>
                                        <p:tgtEl>
                                          <p:spTgt spid="17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6"/>
          <p:cNvSpPr txBox="1"/>
          <p:nvPr/>
        </p:nvSpPr>
        <p:spPr>
          <a:xfrm>
            <a:off x="517975" y="1444900"/>
            <a:ext cx="13632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1"/>
                </a:solidFill>
                <a:latin typeface="Lato"/>
                <a:ea typeface="Lato"/>
                <a:cs typeface="Lato"/>
                <a:sym typeface="Lato"/>
              </a:rPr>
              <a:t>Rules:</a:t>
            </a:r>
            <a:endParaRPr sz="1600">
              <a:solidFill>
                <a:schemeClr val="accent1"/>
              </a:solidFill>
              <a:latin typeface="Lato"/>
              <a:ea typeface="Lato"/>
              <a:cs typeface="Lato"/>
              <a:sym typeface="Lato"/>
            </a:endParaRPr>
          </a:p>
        </p:txBody>
      </p:sp>
      <p:sp>
        <p:nvSpPr>
          <p:cNvPr id="183" name="Google Shape;183;p16"/>
          <p:cNvSpPr txBox="1"/>
          <p:nvPr/>
        </p:nvSpPr>
        <p:spPr>
          <a:xfrm>
            <a:off x="608850" y="1966575"/>
            <a:ext cx="3113100" cy="445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Normal rules of Scrabble</a:t>
            </a:r>
            <a:endParaRPr sz="1600">
              <a:solidFill>
                <a:schemeClr val="accent1"/>
              </a:solidFill>
              <a:latin typeface="Lato"/>
              <a:ea typeface="Lato"/>
              <a:cs typeface="Lato"/>
              <a:sym typeface="Lato"/>
            </a:endParaRPr>
          </a:p>
        </p:txBody>
      </p:sp>
      <p:sp>
        <p:nvSpPr>
          <p:cNvPr id="184" name="Google Shape;184;p16"/>
          <p:cNvSpPr txBox="1"/>
          <p:nvPr/>
        </p:nvSpPr>
        <p:spPr>
          <a:xfrm>
            <a:off x="608850" y="2411775"/>
            <a:ext cx="2849700" cy="445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One vs One </a:t>
            </a:r>
            <a:r>
              <a:rPr lang="en" sz="1600">
                <a:solidFill>
                  <a:schemeClr val="accent1"/>
                </a:solidFill>
                <a:latin typeface="Lato"/>
                <a:ea typeface="Lato"/>
                <a:cs typeface="Lato"/>
                <a:sym typeface="Lato"/>
              </a:rPr>
              <a:t>style games</a:t>
            </a:r>
            <a:endParaRPr sz="1600">
              <a:solidFill>
                <a:schemeClr val="accent1"/>
              </a:solidFill>
              <a:latin typeface="Lato"/>
              <a:ea typeface="Lato"/>
              <a:cs typeface="Lato"/>
              <a:sym typeface="Lato"/>
            </a:endParaRPr>
          </a:p>
        </p:txBody>
      </p:sp>
      <p:sp>
        <p:nvSpPr>
          <p:cNvPr id="185" name="Google Shape;185;p16"/>
          <p:cNvSpPr txBox="1"/>
          <p:nvPr/>
        </p:nvSpPr>
        <p:spPr>
          <a:xfrm>
            <a:off x="608850" y="2880200"/>
            <a:ext cx="3113100" cy="445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Player vs Bot games </a:t>
            </a:r>
            <a:endParaRPr sz="1600">
              <a:solidFill>
                <a:schemeClr val="accent1"/>
              </a:solidFill>
              <a:latin typeface="Lato"/>
              <a:ea typeface="Lato"/>
              <a:cs typeface="Lato"/>
              <a:sym typeface="Lato"/>
            </a:endParaRPr>
          </a:p>
        </p:txBody>
      </p:sp>
      <p:sp>
        <p:nvSpPr>
          <p:cNvPr id="186" name="Google Shape;186;p16"/>
          <p:cNvSpPr txBox="1"/>
          <p:nvPr/>
        </p:nvSpPr>
        <p:spPr>
          <a:xfrm>
            <a:off x="608850" y="3325400"/>
            <a:ext cx="3271500" cy="445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Different game dictionaries</a:t>
            </a:r>
            <a:endParaRPr sz="1600">
              <a:solidFill>
                <a:schemeClr val="accent1"/>
              </a:solidFill>
              <a:latin typeface="Lato"/>
              <a:ea typeface="Lato"/>
              <a:cs typeface="Lato"/>
              <a:sym typeface="Lato"/>
            </a:endParaRPr>
          </a:p>
        </p:txBody>
      </p:sp>
      <p:pic>
        <p:nvPicPr>
          <p:cNvPr id="187" name="Google Shape;187;p16"/>
          <p:cNvPicPr preferRelativeResize="0"/>
          <p:nvPr/>
        </p:nvPicPr>
        <p:blipFill>
          <a:blip r:embed="rId3">
            <a:alphaModFix/>
          </a:blip>
          <a:stretch>
            <a:fillRect/>
          </a:stretch>
        </p:blipFill>
        <p:spPr>
          <a:xfrm>
            <a:off x="4159262" y="1817504"/>
            <a:ext cx="4724400" cy="2214571"/>
          </a:xfrm>
          <a:prstGeom prst="rect">
            <a:avLst/>
          </a:prstGeom>
          <a:noFill/>
          <a:ln>
            <a:noFill/>
          </a:ln>
        </p:spPr>
      </p:pic>
      <p:sp>
        <p:nvSpPr>
          <p:cNvPr id="188" name="Google Shape;188;p16"/>
          <p:cNvSpPr txBox="1"/>
          <p:nvPr/>
        </p:nvSpPr>
        <p:spPr>
          <a:xfrm>
            <a:off x="345525" y="473875"/>
            <a:ext cx="58542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chemeClr val="accent1"/>
                </a:solidFill>
                <a:latin typeface="Lato"/>
                <a:ea typeface="Lato"/>
                <a:cs typeface="Lato"/>
                <a:sym typeface="Lato"/>
              </a:rPr>
              <a:t>Unique Rules for our Situation</a:t>
            </a:r>
            <a:endParaRPr sz="31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7"/>
          <p:cNvSpPr txBox="1"/>
          <p:nvPr/>
        </p:nvSpPr>
        <p:spPr>
          <a:xfrm>
            <a:off x="517975" y="1444900"/>
            <a:ext cx="17736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1"/>
                </a:solidFill>
                <a:latin typeface="Lato"/>
                <a:ea typeface="Lato"/>
                <a:cs typeface="Lato"/>
                <a:sym typeface="Lato"/>
              </a:rPr>
              <a:t>Two datasets</a:t>
            </a:r>
            <a:r>
              <a:rPr lang="en" sz="1600">
                <a:solidFill>
                  <a:schemeClr val="accent1"/>
                </a:solidFill>
                <a:latin typeface="Lato"/>
                <a:ea typeface="Lato"/>
                <a:cs typeface="Lato"/>
                <a:sym typeface="Lato"/>
              </a:rPr>
              <a:t>:</a:t>
            </a:r>
            <a:endParaRPr sz="1600">
              <a:solidFill>
                <a:schemeClr val="accent1"/>
              </a:solidFill>
              <a:latin typeface="Lato"/>
              <a:ea typeface="Lato"/>
              <a:cs typeface="Lato"/>
              <a:sym typeface="Lato"/>
            </a:endParaRPr>
          </a:p>
        </p:txBody>
      </p:sp>
      <p:sp>
        <p:nvSpPr>
          <p:cNvPr id="194" name="Google Shape;194;p17"/>
          <p:cNvSpPr txBox="1"/>
          <p:nvPr/>
        </p:nvSpPr>
        <p:spPr>
          <a:xfrm>
            <a:off x="608850" y="1734538"/>
            <a:ext cx="2553600" cy="445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Games dataset </a:t>
            </a:r>
            <a:endParaRPr sz="1600">
              <a:solidFill>
                <a:schemeClr val="accent1"/>
              </a:solidFill>
              <a:latin typeface="Lato"/>
              <a:ea typeface="Lato"/>
              <a:cs typeface="Lato"/>
              <a:sym typeface="Lato"/>
            </a:endParaRPr>
          </a:p>
        </p:txBody>
      </p:sp>
      <p:sp>
        <p:nvSpPr>
          <p:cNvPr id="195" name="Google Shape;195;p17"/>
          <p:cNvSpPr txBox="1"/>
          <p:nvPr/>
        </p:nvSpPr>
        <p:spPr>
          <a:xfrm>
            <a:off x="585850" y="2136775"/>
            <a:ext cx="2553600" cy="445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Turns  dataset </a:t>
            </a:r>
            <a:endParaRPr sz="1600">
              <a:solidFill>
                <a:schemeClr val="accent1"/>
              </a:solidFill>
              <a:latin typeface="Lato"/>
              <a:ea typeface="Lato"/>
              <a:cs typeface="Lato"/>
              <a:sym typeface="Lato"/>
            </a:endParaRPr>
          </a:p>
        </p:txBody>
      </p:sp>
      <p:sp>
        <p:nvSpPr>
          <p:cNvPr id="196" name="Google Shape;196;p17"/>
          <p:cNvSpPr txBox="1"/>
          <p:nvPr/>
        </p:nvSpPr>
        <p:spPr>
          <a:xfrm>
            <a:off x="345525" y="473875"/>
            <a:ext cx="58542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chemeClr val="accent1"/>
                </a:solidFill>
                <a:latin typeface="Lato"/>
                <a:ea typeface="Lato"/>
                <a:cs typeface="Lato"/>
                <a:sym typeface="Lato"/>
              </a:rPr>
              <a:t>Dataset </a:t>
            </a:r>
            <a:r>
              <a:rPr lang="en" sz="3100">
                <a:solidFill>
                  <a:schemeClr val="accent1"/>
                </a:solidFill>
                <a:latin typeface="Lato"/>
                <a:ea typeface="Lato"/>
                <a:cs typeface="Lato"/>
                <a:sym typeface="Lato"/>
              </a:rPr>
              <a:t>Structures</a:t>
            </a:r>
            <a:r>
              <a:rPr lang="en" sz="3100">
                <a:solidFill>
                  <a:schemeClr val="accent1"/>
                </a:solidFill>
                <a:latin typeface="Lato"/>
                <a:ea typeface="Lato"/>
                <a:cs typeface="Lato"/>
                <a:sym typeface="Lato"/>
              </a:rPr>
              <a:t> </a:t>
            </a:r>
            <a:endParaRPr sz="3100">
              <a:solidFill>
                <a:schemeClr val="accent1"/>
              </a:solidFill>
              <a:latin typeface="Lato"/>
              <a:ea typeface="Lato"/>
              <a:cs typeface="Lato"/>
              <a:sym typeface="Lato"/>
            </a:endParaRPr>
          </a:p>
        </p:txBody>
      </p:sp>
      <p:sp>
        <p:nvSpPr>
          <p:cNvPr id="197" name="Google Shape;197;p17"/>
          <p:cNvSpPr txBox="1"/>
          <p:nvPr/>
        </p:nvSpPr>
        <p:spPr>
          <a:xfrm>
            <a:off x="585850" y="2709925"/>
            <a:ext cx="2075400" cy="11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1"/>
                </a:solidFill>
                <a:latin typeface="Lato"/>
                <a:ea typeface="Lato"/>
                <a:cs typeface="Lato"/>
                <a:sym typeface="Lato"/>
              </a:rPr>
              <a:t>Task: </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Create a singular dataset to build ou</a:t>
            </a:r>
            <a:r>
              <a:rPr lang="en" sz="1600">
                <a:solidFill>
                  <a:schemeClr val="accent1"/>
                </a:solidFill>
                <a:latin typeface="Lato"/>
                <a:ea typeface="Lato"/>
                <a:cs typeface="Lato"/>
                <a:sym typeface="Lato"/>
              </a:rPr>
              <a:t>r model on .</a:t>
            </a:r>
            <a:endParaRPr sz="1600">
              <a:solidFill>
                <a:schemeClr val="accent1"/>
              </a:solidFill>
              <a:latin typeface="Lato"/>
              <a:ea typeface="Lato"/>
              <a:cs typeface="Lato"/>
              <a:sym typeface="Lato"/>
            </a:endParaRPr>
          </a:p>
        </p:txBody>
      </p:sp>
      <p:pic>
        <p:nvPicPr>
          <p:cNvPr id="198" name="Google Shape;198;p17"/>
          <p:cNvPicPr preferRelativeResize="0"/>
          <p:nvPr/>
        </p:nvPicPr>
        <p:blipFill>
          <a:blip r:embed="rId3">
            <a:alphaModFix/>
          </a:blip>
          <a:stretch>
            <a:fillRect/>
          </a:stretch>
        </p:blipFill>
        <p:spPr>
          <a:xfrm>
            <a:off x="3162450" y="1204375"/>
            <a:ext cx="5676749" cy="575975"/>
          </a:xfrm>
          <a:prstGeom prst="rect">
            <a:avLst/>
          </a:prstGeom>
          <a:noFill/>
          <a:ln>
            <a:noFill/>
          </a:ln>
        </p:spPr>
      </p:pic>
      <p:pic>
        <p:nvPicPr>
          <p:cNvPr id="199" name="Google Shape;199;p17"/>
          <p:cNvPicPr preferRelativeResize="0"/>
          <p:nvPr/>
        </p:nvPicPr>
        <p:blipFill>
          <a:blip r:embed="rId4">
            <a:alphaModFix/>
          </a:blip>
          <a:stretch>
            <a:fillRect/>
          </a:stretch>
        </p:blipFill>
        <p:spPr>
          <a:xfrm>
            <a:off x="3162450" y="1780350"/>
            <a:ext cx="5676747" cy="2508253"/>
          </a:xfrm>
          <a:prstGeom prst="rect">
            <a:avLst/>
          </a:prstGeom>
          <a:noFill/>
          <a:ln>
            <a:noFill/>
          </a:ln>
        </p:spPr>
      </p:pic>
      <p:sp>
        <p:nvSpPr>
          <p:cNvPr id="200" name="Google Shape;200;p17"/>
          <p:cNvSpPr/>
          <p:nvPr/>
        </p:nvSpPr>
        <p:spPr>
          <a:xfrm>
            <a:off x="3243675" y="2223025"/>
            <a:ext cx="5514300" cy="272700"/>
          </a:xfrm>
          <a:prstGeom prst="rect">
            <a:avLst/>
          </a:prstGeom>
          <a:solidFill>
            <a:srgbClr val="FF0000">
              <a:alpha val="170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01" name="Google Shape;201;p17"/>
          <p:cNvPicPr preferRelativeResize="0"/>
          <p:nvPr/>
        </p:nvPicPr>
        <p:blipFill>
          <a:blip r:embed="rId5">
            <a:alphaModFix/>
          </a:blip>
          <a:stretch>
            <a:fillRect/>
          </a:stretch>
        </p:blipFill>
        <p:spPr>
          <a:xfrm>
            <a:off x="3059850" y="1226450"/>
            <a:ext cx="5779351" cy="2983751"/>
          </a:xfrm>
          <a:prstGeom prst="rect">
            <a:avLst/>
          </a:prstGeom>
          <a:noFill/>
          <a:ln>
            <a:noFill/>
          </a:ln>
        </p:spPr>
      </p:pic>
      <p:sp>
        <p:nvSpPr>
          <p:cNvPr id="202" name="Google Shape;202;p17"/>
          <p:cNvSpPr/>
          <p:nvPr/>
        </p:nvSpPr>
        <p:spPr>
          <a:xfrm>
            <a:off x="3195525" y="2028525"/>
            <a:ext cx="5643600" cy="321300"/>
          </a:xfrm>
          <a:prstGeom prst="rect">
            <a:avLst/>
          </a:prstGeom>
          <a:solidFill>
            <a:srgbClr val="FF0000">
              <a:alpha val="170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03" name="Google Shape;203;p17"/>
          <p:cNvPicPr preferRelativeResize="0"/>
          <p:nvPr/>
        </p:nvPicPr>
        <p:blipFill>
          <a:blip r:embed="rId6">
            <a:alphaModFix/>
          </a:blip>
          <a:stretch>
            <a:fillRect/>
          </a:stretch>
        </p:blipFill>
        <p:spPr>
          <a:xfrm>
            <a:off x="6343875" y="957790"/>
            <a:ext cx="2639400" cy="1392035"/>
          </a:xfrm>
          <a:prstGeom prst="rect">
            <a:avLst/>
          </a:prstGeom>
          <a:noFill/>
          <a:ln>
            <a:noFill/>
          </a:ln>
        </p:spPr>
      </p:pic>
      <p:pic>
        <p:nvPicPr>
          <p:cNvPr id="204" name="Google Shape;204;p17"/>
          <p:cNvPicPr preferRelativeResize="0"/>
          <p:nvPr/>
        </p:nvPicPr>
        <p:blipFill>
          <a:blip r:embed="rId5">
            <a:alphaModFix/>
          </a:blip>
          <a:stretch>
            <a:fillRect/>
          </a:stretch>
        </p:blipFill>
        <p:spPr>
          <a:xfrm>
            <a:off x="6343875" y="3187813"/>
            <a:ext cx="2639400" cy="1446299"/>
          </a:xfrm>
          <a:prstGeom prst="rect">
            <a:avLst/>
          </a:prstGeom>
          <a:noFill/>
          <a:ln>
            <a:noFill/>
          </a:ln>
        </p:spPr>
      </p:pic>
      <p:sp>
        <p:nvSpPr>
          <p:cNvPr id="205" name="Google Shape;205;p17"/>
          <p:cNvSpPr/>
          <p:nvPr/>
        </p:nvSpPr>
        <p:spPr>
          <a:xfrm>
            <a:off x="7326800" y="2353075"/>
            <a:ext cx="837600" cy="7305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206" name="Google Shape;206;p17"/>
          <p:cNvCxnSpPr>
            <a:stCxn id="203" idx="1"/>
          </p:cNvCxnSpPr>
          <p:nvPr/>
        </p:nvCxnSpPr>
        <p:spPr>
          <a:xfrm flipH="1">
            <a:off x="5388375" y="1653807"/>
            <a:ext cx="955500" cy="602700"/>
          </a:xfrm>
          <a:prstGeom prst="straightConnector1">
            <a:avLst/>
          </a:prstGeom>
          <a:noFill/>
          <a:ln cap="flat" cmpd="sng" w="9525">
            <a:solidFill>
              <a:schemeClr val="dk2"/>
            </a:solidFill>
            <a:prstDash val="solid"/>
            <a:round/>
            <a:headEnd len="med" w="med" type="none"/>
            <a:tailEnd len="med" w="med" type="triangle"/>
          </a:ln>
        </p:spPr>
      </p:cxnSp>
      <p:cxnSp>
        <p:nvCxnSpPr>
          <p:cNvPr id="207" name="Google Shape;207;p17"/>
          <p:cNvCxnSpPr>
            <a:stCxn id="204" idx="1"/>
          </p:cNvCxnSpPr>
          <p:nvPr/>
        </p:nvCxnSpPr>
        <p:spPr>
          <a:xfrm rot="10800000">
            <a:off x="5429175" y="3494862"/>
            <a:ext cx="914700" cy="416100"/>
          </a:xfrm>
          <a:prstGeom prst="straightConnector1">
            <a:avLst/>
          </a:prstGeom>
          <a:noFill/>
          <a:ln cap="flat" cmpd="sng" w="9525">
            <a:solidFill>
              <a:schemeClr val="dk2"/>
            </a:solidFill>
            <a:prstDash val="solid"/>
            <a:round/>
            <a:headEnd len="med" w="med" type="none"/>
            <a:tailEnd len="med" w="med" type="triangle"/>
          </a:ln>
        </p:spPr>
      </p:cxnSp>
      <p:pic>
        <p:nvPicPr>
          <p:cNvPr id="208" name="Google Shape;208;p17"/>
          <p:cNvPicPr preferRelativeResize="0"/>
          <p:nvPr/>
        </p:nvPicPr>
        <p:blipFill>
          <a:blip r:embed="rId7">
            <a:alphaModFix/>
          </a:blip>
          <a:stretch>
            <a:fillRect/>
          </a:stretch>
        </p:blipFill>
        <p:spPr>
          <a:xfrm>
            <a:off x="2661256" y="2364688"/>
            <a:ext cx="3575094" cy="1021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0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9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0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0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8"/>
          <p:cNvSpPr txBox="1"/>
          <p:nvPr/>
        </p:nvSpPr>
        <p:spPr>
          <a:xfrm>
            <a:off x="307825" y="1290950"/>
            <a:ext cx="3356700" cy="9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1"/>
                </a:solidFill>
                <a:latin typeface="Lato"/>
                <a:ea typeface="Lato"/>
                <a:cs typeface="Lato"/>
                <a:sym typeface="Lato"/>
              </a:rPr>
              <a:t>Board Metrics: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Special tile count</a:t>
            </a:r>
            <a:endParaRPr sz="1600">
              <a:solidFill>
                <a:schemeClr val="accent1"/>
              </a:solidFill>
              <a:latin typeface="Lato"/>
              <a:ea typeface="Lato"/>
              <a:cs typeface="Lato"/>
              <a:sym typeface="Lato"/>
            </a:endParaRPr>
          </a:p>
          <a:p>
            <a:pPr indent="-330200" lvl="1" marL="9144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Double word/Letter</a:t>
            </a:r>
            <a:endParaRPr sz="1600">
              <a:solidFill>
                <a:schemeClr val="accent1"/>
              </a:solidFill>
              <a:latin typeface="Lato"/>
              <a:ea typeface="Lato"/>
              <a:cs typeface="Lato"/>
              <a:sym typeface="Lato"/>
            </a:endParaRPr>
          </a:p>
          <a:p>
            <a:pPr indent="-330200" lvl="1" marL="9144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Triple</a:t>
            </a:r>
            <a:r>
              <a:rPr lang="en" sz="1600">
                <a:solidFill>
                  <a:schemeClr val="accent1"/>
                </a:solidFill>
                <a:latin typeface="Lato"/>
                <a:ea typeface="Lato"/>
                <a:cs typeface="Lato"/>
                <a:sym typeface="Lato"/>
              </a:rPr>
              <a:t> word/Letter</a:t>
            </a:r>
            <a:endParaRPr sz="1600">
              <a:solidFill>
                <a:schemeClr val="accent1"/>
              </a:solidFill>
              <a:latin typeface="Lato"/>
              <a:ea typeface="Lato"/>
              <a:cs typeface="Lato"/>
              <a:sym typeface="Lato"/>
            </a:endParaRPr>
          </a:p>
        </p:txBody>
      </p:sp>
      <p:sp>
        <p:nvSpPr>
          <p:cNvPr id="214" name="Google Shape;214;p18"/>
          <p:cNvSpPr txBox="1"/>
          <p:nvPr/>
        </p:nvSpPr>
        <p:spPr>
          <a:xfrm>
            <a:off x="307825" y="2403613"/>
            <a:ext cx="3028500" cy="9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1"/>
                </a:solidFill>
                <a:latin typeface="Lato"/>
                <a:ea typeface="Lato"/>
                <a:cs typeface="Lato"/>
                <a:sym typeface="Lato"/>
              </a:rPr>
              <a:t>Game</a:t>
            </a:r>
            <a:r>
              <a:rPr lang="en" sz="1600">
                <a:solidFill>
                  <a:schemeClr val="accent1"/>
                </a:solidFill>
                <a:latin typeface="Lato"/>
                <a:ea typeface="Lato"/>
                <a:cs typeface="Lato"/>
                <a:sym typeface="Lato"/>
              </a:rPr>
              <a:t> Metrics: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Count of high value letter </a:t>
            </a:r>
            <a:endParaRPr sz="1600">
              <a:solidFill>
                <a:schemeClr val="accent1"/>
              </a:solidFill>
              <a:latin typeface="Lato"/>
              <a:ea typeface="Lato"/>
              <a:cs typeface="Lato"/>
              <a:sym typeface="Lato"/>
            </a:endParaRPr>
          </a:p>
          <a:p>
            <a:pPr indent="-330200" lvl="1" marL="9144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JQXZ</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Bingo </a:t>
            </a:r>
            <a:endParaRPr sz="1600">
              <a:solidFill>
                <a:schemeClr val="accent1"/>
              </a:solidFill>
              <a:latin typeface="Lato"/>
              <a:ea typeface="Lato"/>
              <a:cs typeface="Lato"/>
              <a:sym typeface="Lato"/>
            </a:endParaRPr>
          </a:p>
        </p:txBody>
      </p:sp>
      <p:sp>
        <p:nvSpPr>
          <p:cNvPr id="215" name="Google Shape;215;p18"/>
          <p:cNvSpPr txBox="1"/>
          <p:nvPr/>
        </p:nvSpPr>
        <p:spPr>
          <a:xfrm>
            <a:off x="307825" y="3516300"/>
            <a:ext cx="3028500" cy="9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1"/>
                </a:solidFill>
                <a:latin typeface="Lato"/>
                <a:ea typeface="Lato"/>
                <a:cs typeface="Lato"/>
                <a:sym typeface="Lato"/>
              </a:rPr>
              <a:t>Player</a:t>
            </a:r>
            <a:r>
              <a:rPr lang="en" sz="1600">
                <a:solidFill>
                  <a:schemeClr val="accent1"/>
                </a:solidFill>
                <a:latin typeface="Lato"/>
                <a:ea typeface="Lato"/>
                <a:cs typeface="Lato"/>
                <a:sym typeface="Lato"/>
              </a:rPr>
              <a:t> Metrics: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Score</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Historical player score</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Last game won</a:t>
            </a:r>
            <a:endParaRPr sz="1600">
              <a:solidFill>
                <a:schemeClr val="accent1"/>
              </a:solidFill>
              <a:latin typeface="Lato"/>
              <a:ea typeface="Lato"/>
              <a:cs typeface="Lato"/>
              <a:sym typeface="Lato"/>
            </a:endParaRPr>
          </a:p>
        </p:txBody>
      </p:sp>
      <p:pic>
        <p:nvPicPr>
          <p:cNvPr id="216" name="Google Shape;216;p18"/>
          <p:cNvPicPr preferRelativeResize="0"/>
          <p:nvPr/>
        </p:nvPicPr>
        <p:blipFill>
          <a:blip r:embed="rId3">
            <a:alphaModFix/>
          </a:blip>
          <a:stretch>
            <a:fillRect/>
          </a:stretch>
        </p:blipFill>
        <p:spPr>
          <a:xfrm>
            <a:off x="3811650" y="2666425"/>
            <a:ext cx="4830001" cy="1310773"/>
          </a:xfrm>
          <a:prstGeom prst="rect">
            <a:avLst/>
          </a:prstGeom>
          <a:noFill/>
          <a:ln>
            <a:noFill/>
          </a:ln>
        </p:spPr>
      </p:pic>
      <p:pic>
        <p:nvPicPr>
          <p:cNvPr id="217" name="Google Shape;217;p18"/>
          <p:cNvPicPr preferRelativeResize="0"/>
          <p:nvPr/>
        </p:nvPicPr>
        <p:blipFill>
          <a:blip r:embed="rId4">
            <a:alphaModFix/>
          </a:blip>
          <a:stretch>
            <a:fillRect/>
          </a:stretch>
        </p:blipFill>
        <p:spPr>
          <a:xfrm>
            <a:off x="3811650" y="1709800"/>
            <a:ext cx="5219950" cy="1992750"/>
          </a:xfrm>
          <a:prstGeom prst="rect">
            <a:avLst/>
          </a:prstGeom>
          <a:noFill/>
          <a:ln>
            <a:noFill/>
          </a:ln>
        </p:spPr>
      </p:pic>
      <p:pic>
        <p:nvPicPr>
          <p:cNvPr id="218" name="Google Shape;218;p18"/>
          <p:cNvPicPr preferRelativeResize="0"/>
          <p:nvPr/>
        </p:nvPicPr>
        <p:blipFill>
          <a:blip r:embed="rId5">
            <a:alphaModFix/>
          </a:blip>
          <a:stretch>
            <a:fillRect/>
          </a:stretch>
        </p:blipFill>
        <p:spPr>
          <a:xfrm>
            <a:off x="5017231" y="1384212"/>
            <a:ext cx="1929242" cy="2892425"/>
          </a:xfrm>
          <a:prstGeom prst="rect">
            <a:avLst/>
          </a:prstGeom>
          <a:noFill/>
          <a:ln>
            <a:noFill/>
          </a:ln>
        </p:spPr>
      </p:pic>
      <p:sp>
        <p:nvSpPr>
          <p:cNvPr id="219" name="Google Shape;219;p18"/>
          <p:cNvSpPr txBox="1"/>
          <p:nvPr/>
        </p:nvSpPr>
        <p:spPr>
          <a:xfrm>
            <a:off x="307825" y="503475"/>
            <a:ext cx="40872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chemeClr val="accent1"/>
                </a:solidFill>
                <a:latin typeface="Lato"/>
                <a:ea typeface="Lato"/>
                <a:cs typeface="Lato"/>
                <a:sym typeface="Lato"/>
              </a:rPr>
              <a:t>Feature Engineering</a:t>
            </a:r>
            <a:endParaRPr sz="31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19" title="Chart"/>
          <p:cNvPicPr preferRelativeResize="0"/>
          <p:nvPr/>
        </p:nvPicPr>
        <p:blipFill>
          <a:blip r:embed="rId3">
            <a:alphaModFix/>
          </a:blip>
          <a:stretch>
            <a:fillRect/>
          </a:stretch>
        </p:blipFill>
        <p:spPr>
          <a:xfrm>
            <a:off x="4890275" y="2153050"/>
            <a:ext cx="3891525" cy="2406274"/>
          </a:xfrm>
          <a:prstGeom prst="rect">
            <a:avLst/>
          </a:prstGeom>
          <a:noFill/>
          <a:ln>
            <a:noFill/>
          </a:ln>
        </p:spPr>
      </p:pic>
      <p:sp>
        <p:nvSpPr>
          <p:cNvPr id="225" name="Google Shape;225;p19"/>
          <p:cNvSpPr txBox="1"/>
          <p:nvPr>
            <p:ph idx="1" type="body"/>
          </p:nvPr>
        </p:nvSpPr>
        <p:spPr>
          <a:xfrm>
            <a:off x="359175" y="1492925"/>
            <a:ext cx="4087200" cy="145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Evaluati</a:t>
            </a:r>
            <a:r>
              <a:rPr lang="en" sz="1600"/>
              <a:t>o</a:t>
            </a:r>
            <a:r>
              <a:rPr lang="en" sz="1600"/>
              <a:t>n </a:t>
            </a:r>
            <a:r>
              <a:rPr lang="en" sz="1600"/>
              <a:t>criteria</a:t>
            </a:r>
            <a:r>
              <a:rPr lang="en" sz="1600"/>
              <a:t>: </a:t>
            </a:r>
            <a:endParaRPr sz="1600"/>
          </a:p>
          <a:p>
            <a:pPr indent="-330200" lvl="0" marL="457200" rtl="0" algn="l">
              <a:spcBef>
                <a:spcPts val="1200"/>
              </a:spcBef>
              <a:spcAft>
                <a:spcPts val="0"/>
              </a:spcAft>
              <a:buSzPts val="1600"/>
              <a:buChar char="❏"/>
            </a:pPr>
            <a:r>
              <a:rPr lang="en" sz="1600"/>
              <a:t>RMSE (Root Mean Squared Error)</a:t>
            </a:r>
            <a:endParaRPr sz="1600"/>
          </a:p>
          <a:p>
            <a:pPr indent="-330200" lvl="0" marL="457200" rtl="0" algn="l">
              <a:spcBef>
                <a:spcPts val="0"/>
              </a:spcBef>
              <a:spcAft>
                <a:spcPts val="0"/>
              </a:spcAft>
              <a:buSzPts val="1600"/>
              <a:buChar char="❏"/>
            </a:pPr>
            <a:r>
              <a:rPr lang="en" sz="1600"/>
              <a:t>Measures average error</a:t>
            </a:r>
            <a:endParaRPr sz="1600"/>
          </a:p>
        </p:txBody>
      </p:sp>
      <p:sp>
        <p:nvSpPr>
          <p:cNvPr id="226" name="Google Shape;226;p19"/>
          <p:cNvSpPr txBox="1"/>
          <p:nvPr/>
        </p:nvSpPr>
        <p:spPr>
          <a:xfrm>
            <a:off x="315925" y="464000"/>
            <a:ext cx="40872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chemeClr val="accent1"/>
                </a:solidFill>
                <a:latin typeface="Lato"/>
                <a:ea typeface="Lato"/>
                <a:cs typeface="Lato"/>
                <a:sym typeface="Lato"/>
              </a:rPr>
              <a:t>Model Comparison </a:t>
            </a:r>
            <a:endParaRPr sz="3100">
              <a:solidFill>
                <a:schemeClr val="accent1"/>
              </a:solidFill>
              <a:latin typeface="Lato"/>
              <a:ea typeface="Lato"/>
              <a:cs typeface="Lato"/>
              <a:sym typeface="Lato"/>
            </a:endParaRPr>
          </a:p>
        </p:txBody>
      </p:sp>
      <p:sp>
        <p:nvSpPr>
          <p:cNvPr id="227" name="Google Shape;227;p19"/>
          <p:cNvSpPr txBox="1"/>
          <p:nvPr/>
        </p:nvSpPr>
        <p:spPr>
          <a:xfrm>
            <a:off x="359175" y="2712225"/>
            <a:ext cx="4268100" cy="9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1"/>
                </a:solidFill>
                <a:latin typeface="Lato"/>
                <a:ea typeface="Lato"/>
                <a:cs typeface="Lato"/>
                <a:sym typeface="Lato"/>
              </a:rPr>
              <a:t>Models we are comparing: </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Random Forest</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Decision Tree</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LightGBM</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XGBoost</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Neural Network</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Stacking Approach: Random Forest and XGBoost</a:t>
            </a:r>
            <a:endParaRPr sz="1600">
              <a:solidFill>
                <a:schemeClr val="accent1"/>
              </a:solidFill>
              <a:latin typeface="Lato"/>
              <a:ea typeface="Lato"/>
              <a:cs typeface="Lato"/>
              <a:sym typeface="Lato"/>
            </a:endParaRPr>
          </a:p>
          <a:p>
            <a:pPr indent="0" lvl="0" marL="0" rtl="0" algn="l">
              <a:spcBef>
                <a:spcPts val="0"/>
              </a:spcBef>
              <a:spcAft>
                <a:spcPts val="0"/>
              </a:spcAft>
              <a:buNone/>
            </a:pPr>
            <a:r>
              <a:t/>
            </a:r>
            <a:endParaRPr sz="1600">
              <a:solidFill>
                <a:schemeClr val="accent1"/>
              </a:solidFill>
              <a:latin typeface="Lato"/>
              <a:ea typeface="Lato"/>
              <a:cs typeface="Lato"/>
              <a:sym typeface="Lato"/>
            </a:endParaRPr>
          </a:p>
        </p:txBody>
      </p:sp>
      <p:sp>
        <p:nvSpPr>
          <p:cNvPr id="228" name="Google Shape;228;p19"/>
          <p:cNvSpPr txBox="1"/>
          <p:nvPr/>
        </p:nvSpPr>
        <p:spPr>
          <a:xfrm>
            <a:off x="5548500" y="2949125"/>
            <a:ext cx="455100" cy="1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accent1"/>
                </a:solidFill>
                <a:latin typeface="Lato"/>
                <a:ea typeface="Lato"/>
                <a:cs typeface="Lato"/>
                <a:sym typeface="Lato"/>
              </a:rPr>
              <a:t>105.82</a:t>
            </a:r>
            <a:endParaRPr sz="500">
              <a:solidFill>
                <a:schemeClr val="accent1"/>
              </a:solidFill>
              <a:latin typeface="Lato"/>
              <a:ea typeface="Lato"/>
              <a:cs typeface="Lato"/>
              <a:sym typeface="Lato"/>
            </a:endParaRPr>
          </a:p>
        </p:txBody>
      </p:sp>
      <p:sp>
        <p:nvSpPr>
          <p:cNvPr id="229" name="Google Shape;229;p19"/>
          <p:cNvSpPr txBox="1"/>
          <p:nvPr/>
        </p:nvSpPr>
        <p:spPr>
          <a:xfrm>
            <a:off x="6071088" y="2866100"/>
            <a:ext cx="455100" cy="1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accent1"/>
                </a:solidFill>
                <a:latin typeface="Lato"/>
                <a:ea typeface="Lato"/>
                <a:cs typeface="Lato"/>
                <a:sym typeface="Lato"/>
              </a:rPr>
              <a:t>119.33</a:t>
            </a:r>
            <a:endParaRPr sz="500">
              <a:solidFill>
                <a:schemeClr val="accent1"/>
              </a:solidFill>
              <a:latin typeface="Lato"/>
              <a:ea typeface="Lato"/>
              <a:cs typeface="Lato"/>
              <a:sym typeface="Lato"/>
            </a:endParaRPr>
          </a:p>
        </p:txBody>
      </p:sp>
      <p:sp>
        <p:nvSpPr>
          <p:cNvPr id="230" name="Google Shape;230;p19"/>
          <p:cNvSpPr txBox="1"/>
          <p:nvPr/>
        </p:nvSpPr>
        <p:spPr>
          <a:xfrm>
            <a:off x="6593688" y="2866100"/>
            <a:ext cx="455100" cy="1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accent1"/>
                </a:solidFill>
                <a:latin typeface="Lato"/>
                <a:ea typeface="Lato"/>
                <a:cs typeface="Lato"/>
                <a:sym typeface="Lato"/>
              </a:rPr>
              <a:t>120.57</a:t>
            </a:r>
            <a:endParaRPr sz="500">
              <a:solidFill>
                <a:schemeClr val="accent1"/>
              </a:solidFill>
              <a:latin typeface="Lato"/>
              <a:ea typeface="Lato"/>
              <a:cs typeface="Lato"/>
              <a:sym typeface="Lato"/>
            </a:endParaRPr>
          </a:p>
        </p:txBody>
      </p:sp>
      <p:sp>
        <p:nvSpPr>
          <p:cNvPr id="231" name="Google Shape;231;p19"/>
          <p:cNvSpPr txBox="1"/>
          <p:nvPr/>
        </p:nvSpPr>
        <p:spPr>
          <a:xfrm>
            <a:off x="7108138" y="2784450"/>
            <a:ext cx="455100" cy="1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accent1"/>
                </a:solidFill>
                <a:latin typeface="Lato"/>
                <a:ea typeface="Lato"/>
                <a:cs typeface="Lato"/>
                <a:sym typeface="Lato"/>
              </a:rPr>
              <a:t>132.71</a:t>
            </a:r>
            <a:endParaRPr sz="500">
              <a:solidFill>
                <a:schemeClr val="accent1"/>
              </a:solidFill>
              <a:latin typeface="Lato"/>
              <a:ea typeface="Lato"/>
              <a:cs typeface="Lato"/>
              <a:sym typeface="Lato"/>
            </a:endParaRPr>
          </a:p>
        </p:txBody>
      </p:sp>
      <p:sp>
        <p:nvSpPr>
          <p:cNvPr id="232" name="Google Shape;232;p19"/>
          <p:cNvSpPr txBox="1"/>
          <p:nvPr/>
        </p:nvSpPr>
        <p:spPr>
          <a:xfrm>
            <a:off x="7628400" y="2649450"/>
            <a:ext cx="455100" cy="1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accent1"/>
                </a:solidFill>
                <a:latin typeface="Lato"/>
                <a:ea typeface="Lato"/>
                <a:cs typeface="Lato"/>
                <a:sym typeface="Lato"/>
              </a:rPr>
              <a:t>152.58</a:t>
            </a:r>
            <a:endParaRPr sz="500">
              <a:solidFill>
                <a:schemeClr val="accent1"/>
              </a:solidFill>
              <a:latin typeface="Lato"/>
              <a:ea typeface="Lato"/>
              <a:cs typeface="Lato"/>
              <a:sym typeface="Lato"/>
            </a:endParaRPr>
          </a:p>
        </p:txBody>
      </p:sp>
      <p:sp>
        <p:nvSpPr>
          <p:cNvPr id="233" name="Google Shape;233;p19"/>
          <p:cNvSpPr txBox="1"/>
          <p:nvPr/>
        </p:nvSpPr>
        <p:spPr>
          <a:xfrm>
            <a:off x="8141250" y="2577225"/>
            <a:ext cx="455100" cy="1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a:solidFill>
                  <a:schemeClr val="accent1"/>
                </a:solidFill>
                <a:latin typeface="Lato"/>
                <a:ea typeface="Lato"/>
                <a:cs typeface="Lato"/>
                <a:sym typeface="Lato"/>
              </a:rPr>
              <a:t>160.77</a:t>
            </a:r>
            <a:endParaRPr sz="500">
              <a:solidFill>
                <a:schemeClr val="accent1"/>
              </a:solidFill>
              <a:latin typeface="Lato"/>
              <a:ea typeface="Lato"/>
              <a:cs typeface="Lato"/>
              <a:sym typeface="Lato"/>
            </a:endParaRPr>
          </a:p>
        </p:txBody>
      </p:sp>
      <p:sp>
        <p:nvSpPr>
          <p:cNvPr id="234" name="Google Shape;234;p19"/>
          <p:cNvSpPr/>
          <p:nvPr/>
        </p:nvSpPr>
        <p:spPr>
          <a:xfrm>
            <a:off x="5445600" y="2949125"/>
            <a:ext cx="558000" cy="1129500"/>
          </a:xfrm>
          <a:prstGeom prst="rect">
            <a:avLst/>
          </a:prstGeom>
          <a:solidFill>
            <a:srgbClr val="FF0000">
              <a:alpha val="170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0"/>
          <p:cNvSpPr txBox="1"/>
          <p:nvPr/>
        </p:nvSpPr>
        <p:spPr>
          <a:xfrm>
            <a:off x="335675" y="523225"/>
            <a:ext cx="40872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chemeClr val="accent1"/>
                </a:solidFill>
                <a:latin typeface="Lato"/>
                <a:ea typeface="Lato"/>
                <a:cs typeface="Lato"/>
                <a:sym typeface="Lato"/>
              </a:rPr>
              <a:t>Best Model </a:t>
            </a:r>
            <a:endParaRPr sz="3100">
              <a:solidFill>
                <a:schemeClr val="accent1"/>
              </a:solidFill>
              <a:latin typeface="Lato"/>
              <a:ea typeface="Lato"/>
              <a:cs typeface="Lato"/>
              <a:sym typeface="Lato"/>
            </a:endParaRPr>
          </a:p>
        </p:txBody>
      </p:sp>
      <p:sp>
        <p:nvSpPr>
          <p:cNvPr id="240" name="Google Shape;240;p20"/>
          <p:cNvSpPr txBox="1"/>
          <p:nvPr/>
        </p:nvSpPr>
        <p:spPr>
          <a:xfrm>
            <a:off x="720825" y="1518850"/>
            <a:ext cx="3159000" cy="27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1"/>
                </a:solidFill>
                <a:latin typeface="Lato"/>
                <a:ea typeface="Lato"/>
                <a:cs typeface="Lato"/>
                <a:sym typeface="Lato"/>
              </a:rPr>
              <a:t>Best Model:</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Random Forest</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RMSE: 105.82</a:t>
            </a:r>
            <a:endParaRPr sz="1600">
              <a:solidFill>
                <a:schemeClr val="accent1"/>
              </a:solidFill>
              <a:latin typeface="Lato"/>
              <a:ea typeface="Lato"/>
              <a:cs typeface="Lato"/>
              <a:sym typeface="Lato"/>
            </a:endParaRPr>
          </a:p>
          <a:p>
            <a:pPr indent="0" lvl="0" marL="0" rtl="0" algn="l">
              <a:spcBef>
                <a:spcPts val="0"/>
              </a:spcBef>
              <a:spcAft>
                <a:spcPts val="0"/>
              </a:spcAft>
              <a:buNone/>
            </a:pPr>
            <a:r>
              <a:t/>
            </a:r>
            <a:endParaRPr sz="1600">
              <a:solidFill>
                <a:schemeClr val="accent1"/>
              </a:solidFill>
              <a:latin typeface="Lato"/>
              <a:ea typeface="Lato"/>
              <a:cs typeface="Lato"/>
              <a:sym typeface="Lato"/>
            </a:endParaRPr>
          </a:p>
          <a:p>
            <a:pPr indent="0" lvl="0" marL="0" rtl="0" algn="l">
              <a:spcBef>
                <a:spcPts val="0"/>
              </a:spcBef>
              <a:spcAft>
                <a:spcPts val="0"/>
              </a:spcAft>
              <a:buNone/>
            </a:pPr>
            <a:r>
              <a:rPr lang="en" sz="1600">
                <a:solidFill>
                  <a:schemeClr val="accent1"/>
                </a:solidFill>
                <a:latin typeface="Lato"/>
                <a:ea typeface="Lato"/>
                <a:cs typeface="Lato"/>
                <a:sym typeface="Lato"/>
              </a:rPr>
              <a:t>Cross-validation choice:</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Grid-Search</a:t>
            </a:r>
            <a:endParaRPr sz="1600">
              <a:solidFill>
                <a:schemeClr val="accent1"/>
              </a:solidFill>
              <a:latin typeface="Lato"/>
              <a:ea typeface="Lato"/>
              <a:cs typeface="Lato"/>
              <a:sym typeface="Lato"/>
            </a:endParaRPr>
          </a:p>
          <a:p>
            <a:pPr indent="0" lvl="0" marL="457200" rtl="0" algn="l">
              <a:spcBef>
                <a:spcPts val="0"/>
              </a:spcBef>
              <a:spcAft>
                <a:spcPts val="0"/>
              </a:spcAft>
              <a:buNone/>
            </a:pPr>
            <a:r>
              <a:t/>
            </a:r>
            <a:endParaRPr sz="1600">
              <a:solidFill>
                <a:schemeClr val="accent1"/>
              </a:solidFill>
              <a:latin typeface="Lato"/>
              <a:ea typeface="Lato"/>
              <a:cs typeface="Lato"/>
              <a:sym typeface="Lato"/>
            </a:endParaRPr>
          </a:p>
          <a:p>
            <a:pPr indent="0" lvl="0" marL="0" rtl="0" algn="l">
              <a:spcBef>
                <a:spcPts val="0"/>
              </a:spcBef>
              <a:spcAft>
                <a:spcPts val="0"/>
              </a:spcAft>
              <a:buNone/>
            </a:pPr>
            <a:r>
              <a:rPr lang="en" sz="1600">
                <a:solidFill>
                  <a:schemeClr val="accent1"/>
                </a:solidFill>
                <a:latin typeface="Lato"/>
                <a:ea typeface="Lato"/>
                <a:cs typeface="Lato"/>
                <a:sym typeface="Lato"/>
              </a:rPr>
              <a:t>Tuned </a:t>
            </a:r>
            <a:r>
              <a:rPr lang="en" sz="1600">
                <a:solidFill>
                  <a:schemeClr val="accent1"/>
                </a:solidFill>
                <a:latin typeface="Lato"/>
                <a:ea typeface="Lato"/>
                <a:cs typeface="Lato"/>
                <a:sym typeface="Lato"/>
              </a:rPr>
              <a:t>Hyperparameters</a:t>
            </a:r>
            <a:r>
              <a:rPr lang="en" sz="1600">
                <a:solidFill>
                  <a:schemeClr val="accent1"/>
                </a:solidFill>
                <a:latin typeface="Lato"/>
                <a:ea typeface="Lato"/>
                <a:cs typeface="Lato"/>
                <a:sym typeface="Lato"/>
              </a:rPr>
              <a:t>:</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Max-Depth: 8</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Minimum Sample Leaf:1</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Minimum Sample Split: 5</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Number of Estimators: 50 </a:t>
            </a:r>
            <a:endParaRPr sz="1600">
              <a:solidFill>
                <a:schemeClr val="accent1"/>
              </a:solidFill>
              <a:latin typeface="Lato"/>
              <a:ea typeface="Lato"/>
              <a:cs typeface="Lato"/>
              <a:sym typeface="Lato"/>
            </a:endParaRPr>
          </a:p>
          <a:p>
            <a:pPr indent="0" lvl="0" marL="457200" rtl="0" algn="l">
              <a:spcBef>
                <a:spcPts val="0"/>
              </a:spcBef>
              <a:spcAft>
                <a:spcPts val="0"/>
              </a:spcAft>
              <a:buNone/>
            </a:pPr>
            <a:r>
              <a:t/>
            </a:r>
            <a:endParaRPr sz="160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t/>
            </a:r>
            <a:endParaRPr sz="1600">
              <a:solidFill>
                <a:schemeClr val="accent1"/>
              </a:solidFill>
              <a:latin typeface="Lato"/>
              <a:ea typeface="Lato"/>
              <a:cs typeface="Lato"/>
              <a:sym typeface="Lato"/>
            </a:endParaRPr>
          </a:p>
          <a:p>
            <a:pPr indent="0" lvl="0" marL="0" rtl="0" algn="l">
              <a:spcBef>
                <a:spcPts val="0"/>
              </a:spcBef>
              <a:spcAft>
                <a:spcPts val="0"/>
              </a:spcAft>
              <a:buNone/>
            </a:pPr>
            <a:r>
              <a:t/>
            </a:r>
            <a:endParaRPr sz="1600">
              <a:solidFill>
                <a:schemeClr val="accent1"/>
              </a:solidFill>
              <a:latin typeface="Lato"/>
              <a:ea typeface="Lato"/>
              <a:cs typeface="Lato"/>
              <a:sym typeface="Lato"/>
            </a:endParaRPr>
          </a:p>
        </p:txBody>
      </p:sp>
      <p:pic>
        <p:nvPicPr>
          <p:cNvPr id="241" name="Google Shape;241;p20"/>
          <p:cNvPicPr preferRelativeResize="0"/>
          <p:nvPr/>
        </p:nvPicPr>
        <p:blipFill>
          <a:blip r:embed="rId3">
            <a:alphaModFix/>
          </a:blip>
          <a:stretch>
            <a:fillRect/>
          </a:stretch>
        </p:blipFill>
        <p:spPr>
          <a:xfrm>
            <a:off x="4150700" y="1084313"/>
            <a:ext cx="4621951" cy="3584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1"/>
          <p:cNvSpPr txBox="1"/>
          <p:nvPr/>
        </p:nvSpPr>
        <p:spPr>
          <a:xfrm>
            <a:off x="335675" y="523225"/>
            <a:ext cx="40872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chemeClr val="accent1"/>
                </a:solidFill>
                <a:latin typeface="Lato"/>
                <a:ea typeface="Lato"/>
                <a:cs typeface="Lato"/>
                <a:sym typeface="Lato"/>
              </a:rPr>
              <a:t>Business Values</a:t>
            </a:r>
            <a:endParaRPr sz="3100">
              <a:solidFill>
                <a:schemeClr val="accent1"/>
              </a:solidFill>
              <a:latin typeface="Lato"/>
              <a:ea typeface="Lato"/>
              <a:cs typeface="Lato"/>
              <a:sym typeface="Lato"/>
            </a:endParaRPr>
          </a:p>
        </p:txBody>
      </p:sp>
      <p:sp>
        <p:nvSpPr>
          <p:cNvPr id="247" name="Google Shape;247;p21"/>
          <p:cNvSpPr txBox="1"/>
          <p:nvPr/>
        </p:nvSpPr>
        <p:spPr>
          <a:xfrm>
            <a:off x="641700" y="1490725"/>
            <a:ext cx="31134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1"/>
                </a:solidFill>
                <a:latin typeface="Lato"/>
                <a:ea typeface="Lato"/>
                <a:cs typeface="Lato"/>
                <a:sym typeface="Lato"/>
              </a:rPr>
              <a:t>Sports Industry</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Similar data </a:t>
            </a:r>
            <a:r>
              <a:rPr lang="en" sz="1600">
                <a:solidFill>
                  <a:schemeClr val="accent1"/>
                </a:solidFill>
                <a:latin typeface="Lato"/>
                <a:ea typeface="Lato"/>
                <a:cs typeface="Lato"/>
                <a:sym typeface="Lato"/>
              </a:rPr>
              <a:t>structure</a:t>
            </a:r>
            <a:r>
              <a:rPr lang="en" sz="1600">
                <a:solidFill>
                  <a:schemeClr val="accent1"/>
                </a:solidFill>
                <a:latin typeface="Lato"/>
                <a:ea typeface="Lato"/>
                <a:cs typeface="Lato"/>
                <a:sym typeface="Lato"/>
              </a:rPr>
              <a:t> </a:t>
            </a:r>
            <a:endParaRPr sz="1600">
              <a:solidFill>
                <a:schemeClr val="accent1"/>
              </a:solidFill>
              <a:latin typeface="Lato"/>
              <a:ea typeface="Lato"/>
              <a:cs typeface="Lato"/>
              <a:sym typeface="Lato"/>
            </a:endParaRPr>
          </a:p>
          <a:p>
            <a:pPr indent="-330200" lvl="1" marL="9144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Has turn based data</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Players ratings</a:t>
            </a:r>
            <a:endParaRPr sz="1600">
              <a:solidFill>
                <a:schemeClr val="accent1"/>
              </a:solidFill>
              <a:latin typeface="Lato"/>
              <a:ea typeface="Lato"/>
              <a:cs typeface="Lato"/>
              <a:sym typeface="Lato"/>
            </a:endParaRPr>
          </a:p>
          <a:p>
            <a:pPr indent="-330200" lvl="1" marL="9144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Be able to predict a player’s rating is beneficial to fantasy sports.</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Gambling</a:t>
            </a:r>
            <a:endParaRPr sz="1600">
              <a:solidFill>
                <a:schemeClr val="accent1"/>
              </a:solidFill>
              <a:latin typeface="Lato"/>
              <a:ea typeface="Lato"/>
              <a:cs typeface="Lato"/>
              <a:sym typeface="Lato"/>
            </a:endParaRPr>
          </a:p>
          <a:p>
            <a:pPr indent="-330200" lvl="1" marL="9144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Sports gambling is a massively growing industry.</a:t>
            </a:r>
            <a:endParaRPr sz="1600">
              <a:solidFill>
                <a:schemeClr val="accent1"/>
              </a:solidFill>
              <a:latin typeface="Lato"/>
              <a:ea typeface="Lato"/>
              <a:cs typeface="Lato"/>
              <a:sym typeface="Lato"/>
            </a:endParaRPr>
          </a:p>
          <a:p>
            <a:pPr indent="-330200" lvl="1" marL="9144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Be able to predict team/player success.</a:t>
            </a:r>
            <a:endParaRPr sz="1600">
              <a:solidFill>
                <a:schemeClr val="accent1"/>
              </a:solidFill>
              <a:latin typeface="Lato"/>
              <a:ea typeface="Lato"/>
              <a:cs typeface="Lato"/>
              <a:sym typeface="Lato"/>
            </a:endParaRPr>
          </a:p>
          <a:p>
            <a:pPr indent="0" lvl="0" marL="0" rtl="0" algn="l">
              <a:spcBef>
                <a:spcPts val="0"/>
              </a:spcBef>
              <a:spcAft>
                <a:spcPts val="0"/>
              </a:spcAft>
              <a:buNone/>
            </a:pPr>
            <a:r>
              <a:t/>
            </a:r>
            <a:endParaRPr sz="1600">
              <a:solidFill>
                <a:schemeClr val="accent1"/>
              </a:solidFill>
              <a:latin typeface="Lato"/>
              <a:ea typeface="Lato"/>
              <a:cs typeface="Lato"/>
              <a:sym typeface="Lato"/>
            </a:endParaRPr>
          </a:p>
          <a:p>
            <a:pPr indent="0" lvl="0" marL="0" rtl="0" algn="l">
              <a:spcBef>
                <a:spcPts val="0"/>
              </a:spcBef>
              <a:spcAft>
                <a:spcPts val="0"/>
              </a:spcAft>
              <a:buNone/>
            </a:pPr>
            <a:r>
              <a:rPr lang="en" sz="1600">
                <a:solidFill>
                  <a:schemeClr val="accent1"/>
                </a:solidFill>
                <a:latin typeface="Lato"/>
                <a:ea typeface="Lato"/>
                <a:cs typeface="Lato"/>
                <a:sym typeface="Lato"/>
              </a:rPr>
              <a:t> </a:t>
            </a:r>
            <a:endParaRPr sz="1600">
              <a:solidFill>
                <a:schemeClr val="accent1"/>
              </a:solidFill>
              <a:latin typeface="Lato"/>
              <a:ea typeface="Lato"/>
              <a:cs typeface="Lato"/>
              <a:sym typeface="Lato"/>
            </a:endParaRPr>
          </a:p>
        </p:txBody>
      </p:sp>
      <p:pic>
        <p:nvPicPr>
          <p:cNvPr id="248" name="Google Shape;248;p21"/>
          <p:cNvPicPr preferRelativeResize="0"/>
          <p:nvPr/>
        </p:nvPicPr>
        <p:blipFill>
          <a:blip r:embed="rId3">
            <a:alphaModFix/>
          </a:blip>
          <a:stretch>
            <a:fillRect/>
          </a:stretch>
        </p:blipFill>
        <p:spPr>
          <a:xfrm>
            <a:off x="4901325" y="1103150"/>
            <a:ext cx="3572525" cy="1745325"/>
          </a:xfrm>
          <a:prstGeom prst="rect">
            <a:avLst/>
          </a:prstGeom>
          <a:noFill/>
          <a:ln>
            <a:noFill/>
          </a:ln>
        </p:spPr>
      </p:pic>
      <p:pic>
        <p:nvPicPr>
          <p:cNvPr id="249" name="Google Shape;249;p21"/>
          <p:cNvPicPr preferRelativeResize="0"/>
          <p:nvPr/>
        </p:nvPicPr>
        <p:blipFill>
          <a:blip r:embed="rId4">
            <a:alphaModFix/>
          </a:blip>
          <a:stretch>
            <a:fillRect/>
          </a:stretch>
        </p:blipFill>
        <p:spPr>
          <a:xfrm>
            <a:off x="4901325" y="2914950"/>
            <a:ext cx="3572525" cy="2153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